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64" r:id="rId2"/>
  </p:sldMasterIdLst>
  <p:sldIdLst>
    <p:sldId id="256" r:id="rId3"/>
    <p:sldId id="327" r:id="rId4"/>
    <p:sldId id="310" r:id="rId5"/>
    <p:sldId id="311" r:id="rId6"/>
    <p:sldId id="301" r:id="rId7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9999"/>
    <a:srgbClr val="B80000"/>
    <a:srgbClr val="920000"/>
    <a:srgbClr val="FF6699"/>
    <a:srgbClr val="000099"/>
    <a:srgbClr val="CCFFFF"/>
    <a:srgbClr val="00CC99"/>
    <a:srgbClr val="006600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80" autoAdjust="0"/>
    <p:restoredTop sz="94660"/>
  </p:normalViewPr>
  <p:slideViewPr>
    <p:cSldViewPr>
      <p:cViewPr varScale="1">
        <p:scale>
          <a:sx n="94" d="100"/>
          <a:sy n="94" d="100"/>
        </p:scale>
        <p:origin x="103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1F38E8F-F1C0-4879-8269-6C803E96CD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EEC1480-152C-43FF-85AC-8AC4DE640A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A1772A5-5D3B-44BF-B97B-6B7E7A12C5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814B65-6961-4AD5-AD9B-9CD27E17D1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07821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7A58328-EC1B-4769-AEBC-F037973EFC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FEA3599-0725-4B28-852F-A28B636E61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B08D11-C9C8-4DC3-9416-6EC374EFEC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60FB7-B4A7-4433-AC88-E9F52483A4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31362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65A0FC-1FE4-4A16-8795-58C4314A4D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1662748-C58A-44EB-B503-4264E63DC4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E23C4DC-D9AF-480C-A415-6D2D114222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26A9E-A107-4302-8CCB-D4BFEBD300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569106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タイトル、テキスト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E7BCD7C-8873-4FFE-B1D7-79D55124CB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10BCECB-BE85-49BF-9A21-33A7AA2630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90F95059-72B0-47AA-A9A5-54BC7419DD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9E560-78AA-4698-8C77-F57DF46BBB6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54585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896D125-F9D9-4BFA-8799-A88E31DD6B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2502F8A-CB2C-4D6D-94FC-C297BF430F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4770B4B-4B55-4BC7-ACBB-E6B99950C1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E5C28-226C-4FFA-A05C-06BB23126B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9603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4B7F5A7-4F36-4973-AEBB-959BBB9806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885CA9F-7BE0-4E90-9D35-AB7743D947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C6E56D2-B3FB-4BC2-B790-40DD5B00A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F90D1A-AF35-4214-A05C-88162CF086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826221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65F0881-72E6-4741-9C2A-CDA4CE8F58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19E878A-C44F-4250-A2E1-F0D422ED4D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DD1FFB4-BB25-421B-944E-71DC76840F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59285-85B9-4856-A34D-1713B682C8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90610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B34C75-3FCC-4AFD-B1A8-D8823DB150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89BC2D-2BCC-40AC-AEA0-7EE0E97164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84F95E-28B8-4F15-9974-23F488D22C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0C565-E120-4CFB-908D-558CD5D840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78530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7181D4A-1A4F-40F6-9DD2-3A47489D9D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894CD74-BF54-49FA-BB47-5E19652F03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064C9D8-568C-4EA8-9BD3-00935A5665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C5E11-D8D2-4BDB-84B6-2250ECFBDB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27326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1B6E560-EA50-405B-8B7B-83101CF6FD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E2E4AA5-248B-4F2C-9649-58B32F6618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2534BFA-689B-4223-AD75-76BAE5BB23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6F8E8-F566-4248-BEF8-F2BA92E3F6E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1386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744CA81-D750-432A-9DA6-0AF032A812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4302859-9EDF-470E-A051-4B4B4D21ED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3C72F12-96B2-432E-ACB7-4FBAA2BFE1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A5F5D-3F87-4F46-B788-70A74CB694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14193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A5876DE-C935-4FA5-A36E-A77BF16B50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83841CF-1330-478B-8B4D-480A3B565E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A145833-543F-4203-A5EC-0E5DD85241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84CE2-59DB-437E-B10A-5F124D3EB2E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22653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647530-B5D3-4B57-8951-CA5DA2170C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61DDE-066F-4D6C-B570-1A476362E8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902A7D-66C5-4B97-B03E-BB035EB2B1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41B3D-D68F-4AF5-96D2-915A7A41ACE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058434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5653FE-FCDF-4F89-B854-124082E56A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B881E51-F079-44AF-8E65-E53A59BDAD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E2FA8E0-DAED-4149-AB51-CA1309D180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3CBAB-BCD4-40AA-A6C8-7E58C0BB6B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965223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88A77C-9103-40BB-88D1-469016C7E8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5983A2-19E6-4913-A39A-A8D91A1DE8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5AEE098-9C01-4E0E-B4C4-789417D85B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68A71D-ECAA-4C72-9019-673C40B3BE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52116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3009D75-D009-458E-8CBD-BD4C5EBD2D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496443D-24E6-410C-8B20-663EF449A9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FF96B1B-FF00-4DC4-AA9C-C67BFA3393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E275B-2335-4EDE-A7D3-2E439203BF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53679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タイトル、テキスト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6AF51BA-2228-4044-9257-ADA93C3E14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D6BE87A-085C-4CE1-A0BB-8F9506444C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299256D0-D9F5-4760-9638-18E2AD9600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E9E89-BC1F-40A3-91BA-C016A38C40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8655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31594A7-3EEE-4E14-8DDA-DBB8AA377E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717A38D-B405-4E27-B0B4-2E2084D6FD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DD3AC04-242B-4E83-9EB4-C6F6012630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C2F35-4284-47F8-B358-6EA56E9DB1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03442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72FEAB-008F-4F23-ABDE-FEFEA4752C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AE8EA4-DD85-42C3-9503-E26DFB1D0E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8723FC-1145-4FD0-A765-1A2EBCB0CB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438A4-5448-4D36-BFDF-352BF62885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0795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66C106F-3E2F-471E-BB64-AA6F7FC485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0B94E34-04BC-49CB-8AEF-C83DAA8C9F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8B7CC61-9243-4626-BE59-34C9970AE9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04F04-9116-42FC-AA19-154230282B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44207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372036C-87C7-413A-8BBD-1CCB60436A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C8E3431-0CCA-4464-9216-1158F50CF5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58B42A6-E7F8-4BB2-84C3-E1428070F0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5E8A4-5574-4294-A3B5-A066D65115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00246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0623C2A-07FC-4CB9-A932-825A80A1BD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EBCB5BE-40F1-44DA-8CBE-6560992F2E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3537C0F-8D6C-43E2-854B-A12169A604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D77BB-336E-4EB0-A2A7-A6F6D6C8775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09596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2323A7-8520-4489-AFA9-CE487DC4F2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3B46D0E-2A3A-44AD-A3F4-174615A168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BB0C34-A5B7-45D4-9D0B-119551D558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813C5-4655-455E-9103-A36670F438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07689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5D61BEC-F466-4039-8C94-EA0F9BC9CC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03BAE9-251D-468F-9639-8E04374501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596AF7-3428-4D2B-85A3-419E293E0B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F9547-EB90-4084-917E-EAAC3A20809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63608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1811962-C988-4DA6-9640-DD9B52A9EB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3E61820-8FDB-47C4-B254-576C39CAB1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86020" name="Rectangle 4">
            <a:extLst>
              <a:ext uri="{FF2B5EF4-FFF2-40B4-BE49-F238E27FC236}">
                <a16:creationId xmlns:a16="http://schemas.microsoft.com/office/drawing/2014/main" id="{3C3990B1-E15D-4922-8A58-CD7C6CAFEC9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6021" name="Rectangle 5">
            <a:extLst>
              <a:ext uri="{FF2B5EF4-FFF2-40B4-BE49-F238E27FC236}">
                <a16:creationId xmlns:a16="http://schemas.microsoft.com/office/drawing/2014/main" id="{83BFCA74-556A-4638-ADE8-A72D1B6592B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6022" name="Rectangle 6">
            <a:extLst>
              <a:ext uri="{FF2B5EF4-FFF2-40B4-BE49-F238E27FC236}">
                <a16:creationId xmlns:a16="http://schemas.microsoft.com/office/drawing/2014/main" id="{07D49BA1-9C9C-43B6-AEC1-E61095FC028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7021455-6616-4502-BF0C-6160CB39E9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BFE999C-AB10-44CC-AE3C-F3C7A2DC00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76B99B5-93E2-492C-8008-8959B04045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86020" name="Rectangle 4">
            <a:extLst>
              <a:ext uri="{FF2B5EF4-FFF2-40B4-BE49-F238E27FC236}">
                <a16:creationId xmlns:a16="http://schemas.microsoft.com/office/drawing/2014/main" id="{3584FF0F-9193-40B4-AC30-1316F19A5F0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6021" name="Rectangle 5">
            <a:extLst>
              <a:ext uri="{FF2B5EF4-FFF2-40B4-BE49-F238E27FC236}">
                <a16:creationId xmlns:a16="http://schemas.microsoft.com/office/drawing/2014/main" id="{2935E60E-D68C-45FB-9DD5-1C4F5A40742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6022" name="Rectangle 6">
            <a:extLst>
              <a:ext uri="{FF2B5EF4-FFF2-40B4-BE49-F238E27FC236}">
                <a16:creationId xmlns:a16="http://schemas.microsoft.com/office/drawing/2014/main" id="{B59C5E18-476A-4E99-AA4C-9769C5F021B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212DEA48-294A-4131-98D9-2C06BC23C2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52254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media1.WAV"/><Relationship Id="rId7" Type="http://schemas.openxmlformats.org/officeDocument/2006/relationships/image" Target="../media/image3.png"/><Relationship Id="rId2" Type="http://schemas.microsoft.com/office/2007/relationships/media" Target="../media/media1.WAV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11" Type="http://schemas.openxmlformats.org/officeDocument/2006/relationships/image" Target="../media/image7.jpg"/><Relationship Id="rId5" Type="http://schemas.openxmlformats.org/officeDocument/2006/relationships/oleObject" Target="../embeddings/oleObject1.bin"/><Relationship Id="rId10" Type="http://schemas.openxmlformats.org/officeDocument/2006/relationships/image" Target="../media/image6.jpeg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media" Target="../media/media5.WAV"/><Relationship Id="rId13" Type="http://schemas.openxmlformats.org/officeDocument/2006/relationships/image" Target="../media/image8.png"/><Relationship Id="rId18" Type="http://schemas.openxmlformats.org/officeDocument/2006/relationships/oleObject" Target="../embeddings/oleObject5.bin"/><Relationship Id="rId3" Type="http://schemas.openxmlformats.org/officeDocument/2006/relationships/audio" Target="../media/media2.WAV"/><Relationship Id="rId21" Type="http://schemas.openxmlformats.org/officeDocument/2006/relationships/image" Target="../media/image11.png"/><Relationship Id="rId7" Type="http://schemas.openxmlformats.org/officeDocument/2006/relationships/audio" Target="../media/media4.WAV"/><Relationship Id="rId12" Type="http://schemas.openxmlformats.org/officeDocument/2006/relationships/oleObject" Target="../embeddings/oleObject2.bin"/><Relationship Id="rId17" Type="http://schemas.openxmlformats.org/officeDocument/2006/relationships/image" Target="../media/image10.png"/><Relationship Id="rId2" Type="http://schemas.microsoft.com/office/2007/relationships/media" Target="../media/media2.WAV"/><Relationship Id="rId16" Type="http://schemas.openxmlformats.org/officeDocument/2006/relationships/oleObject" Target="../embeddings/oleObject4.bin"/><Relationship Id="rId20" Type="http://schemas.openxmlformats.org/officeDocument/2006/relationships/oleObject" Target="../embeddings/oleObject7.bin"/><Relationship Id="rId1" Type="http://schemas.openxmlformats.org/officeDocument/2006/relationships/vmlDrawing" Target="../drawings/vmlDrawing2.vml"/><Relationship Id="rId6" Type="http://schemas.microsoft.com/office/2007/relationships/media" Target="../media/media4.WAV"/><Relationship Id="rId11" Type="http://schemas.openxmlformats.org/officeDocument/2006/relationships/audio" Target="../media/audio1.wav"/><Relationship Id="rId24" Type="http://schemas.openxmlformats.org/officeDocument/2006/relationships/image" Target="../media/image3.png"/><Relationship Id="rId5" Type="http://schemas.openxmlformats.org/officeDocument/2006/relationships/audio" Target="../media/media3.WAV"/><Relationship Id="rId15" Type="http://schemas.openxmlformats.org/officeDocument/2006/relationships/image" Target="../media/image9.png"/><Relationship Id="rId23" Type="http://schemas.openxmlformats.org/officeDocument/2006/relationships/image" Target="../media/image12.png"/><Relationship Id="rId10" Type="http://schemas.openxmlformats.org/officeDocument/2006/relationships/slideLayout" Target="../slideLayouts/slideLayout19.xml"/><Relationship Id="rId19" Type="http://schemas.openxmlformats.org/officeDocument/2006/relationships/oleObject" Target="../embeddings/oleObject6.bin"/><Relationship Id="rId4" Type="http://schemas.microsoft.com/office/2007/relationships/media" Target="../media/media3.WAV"/><Relationship Id="rId9" Type="http://schemas.openxmlformats.org/officeDocument/2006/relationships/audio" Target="../media/media5.WAV"/><Relationship Id="rId14" Type="http://schemas.openxmlformats.org/officeDocument/2006/relationships/oleObject" Target="../embeddings/oleObject3.bin"/><Relationship Id="rId22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microsoft.com/office/2007/relationships/media" Target="../media/media3.WAV"/><Relationship Id="rId7" Type="http://schemas.openxmlformats.org/officeDocument/2006/relationships/slideLayout" Target="../slideLayouts/slideLayout19.xml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6" Type="http://schemas.openxmlformats.org/officeDocument/2006/relationships/audio" Target="../media/media5.WAV"/><Relationship Id="rId5" Type="http://schemas.microsoft.com/office/2007/relationships/media" Target="../media/media5.WAV"/><Relationship Id="rId4" Type="http://schemas.openxmlformats.org/officeDocument/2006/relationships/audio" Target="../media/media3.WAV"/><Relationship Id="rId9" Type="http://schemas.openxmlformats.org/officeDocument/2006/relationships/image" Target="../media/image1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テキスト ボックス 1">
            <a:extLst>
              <a:ext uri="{FF2B5EF4-FFF2-40B4-BE49-F238E27FC236}">
                <a16:creationId xmlns:a16="http://schemas.microsoft.com/office/drawing/2014/main" id="{8D3E4163-1DFA-486B-B9F2-529D244488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4130011"/>
            <a:ext cx="8064896" cy="430887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2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３．水平方向の原子核の位置はどのようにして特定されるのか</a:t>
            </a:r>
          </a:p>
        </p:txBody>
      </p:sp>
      <p:sp>
        <p:nvSpPr>
          <p:cNvPr id="2053" name="テキスト ボックス 2">
            <a:extLst>
              <a:ext uri="{FF2B5EF4-FFF2-40B4-BE49-F238E27FC236}">
                <a16:creationId xmlns:a16="http://schemas.microsoft.com/office/drawing/2014/main" id="{1D1B4BC8-6B85-440C-BCE7-CC620A5FC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6485" y="764704"/>
            <a:ext cx="34559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磁気共鳴映像法（</a:t>
            </a:r>
            <a:r>
              <a:rPr lang="en-US" altLang="ja-JP" sz="2000" b="1" dirty="0">
                <a:solidFill>
                  <a:schemeClr val="bg1"/>
                </a:solidFill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MRI</a:t>
            </a:r>
            <a:r>
              <a:rPr lang="ja-JP" altLang="en-US" sz="18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）の原理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E79DC628-A7BB-468D-92BD-FFE85EA785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3130" y="626260"/>
            <a:ext cx="2533601" cy="2336817"/>
          </a:xfrm>
          <a:prstGeom prst="rect">
            <a:avLst/>
          </a:prstGeom>
        </p:spPr>
      </p:pic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8D6FE54A-115F-4C8F-B87E-F0F8EB0903D6}"/>
              </a:ext>
            </a:extLst>
          </p:cNvPr>
          <p:cNvCxnSpPr>
            <a:cxnSpLocks/>
          </p:cNvCxnSpPr>
          <p:nvPr/>
        </p:nvCxnSpPr>
        <p:spPr>
          <a:xfrm>
            <a:off x="5523130" y="3140968"/>
            <a:ext cx="1266800" cy="0"/>
          </a:xfrm>
          <a:prstGeom prst="straightConnector1">
            <a:avLst/>
          </a:prstGeom>
          <a:ln w="63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D80FE9F-9580-4B9F-BF87-429CF2C2B816}"/>
              </a:ext>
            </a:extLst>
          </p:cNvPr>
          <p:cNvSpPr txBox="1"/>
          <p:nvPr/>
        </p:nvSpPr>
        <p:spPr>
          <a:xfrm>
            <a:off x="6156530" y="3198167"/>
            <a:ext cx="14846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i="1" dirty="0">
                <a:solidFill>
                  <a:schemeClr val="bg1"/>
                </a:solidFill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x</a:t>
            </a:r>
            <a:r>
              <a:rPr lang="ja-JP" altLang="en-US" sz="1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 （</a:t>
            </a:r>
            <a:r>
              <a:rPr kumimoji="1" lang="ja-JP" altLang="en-US" sz="1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水平）方向</a:t>
            </a: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054BE352-4090-43F2-BEF6-47B1FD965D1C}"/>
              </a:ext>
            </a:extLst>
          </p:cNvPr>
          <p:cNvCxnSpPr/>
          <p:nvPr/>
        </p:nvCxnSpPr>
        <p:spPr>
          <a:xfrm>
            <a:off x="6638776" y="3140968"/>
            <a:ext cx="1417955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Box 7">
            <a:extLst>
              <a:ext uri="{FF2B5EF4-FFF2-40B4-BE49-F238E27FC236}">
                <a16:creationId xmlns:a16="http://schemas.microsoft.com/office/drawing/2014/main" id="{A7A98444-D064-4EC3-BACF-D95773ED59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633" y="5589164"/>
            <a:ext cx="736473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800" dirty="0">
                <a:solidFill>
                  <a:srgbClr val="99FF66"/>
                </a:solidFill>
              </a:rPr>
              <a:t>　　　</a:t>
            </a:r>
            <a:r>
              <a:rPr lang="ja-JP" altLang="en-US" sz="18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入口紀男　</a:t>
            </a:r>
            <a:r>
              <a:rPr lang="ja-JP" altLang="en-US" sz="16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（熊本大学名誉教授）　</a:t>
            </a:r>
            <a:r>
              <a:rPr lang="ja-JP" altLang="en-US" sz="18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上野照剛　</a:t>
            </a:r>
            <a:r>
              <a:rPr lang="ja-JP" altLang="en-US" sz="16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（東京大学名誉教授）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3" name="Text Box 5">
            <a:extLst>
              <a:ext uri="{FF2B5EF4-FFF2-40B4-BE49-F238E27FC236}">
                <a16:creationId xmlns:a16="http://schemas.microsoft.com/office/drawing/2014/main" id="{D92F9E1C-EE9C-4F71-B5FF-D808223F60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5738" y="5784865"/>
            <a:ext cx="456322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6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MRS</a:t>
            </a:r>
            <a:r>
              <a:rPr lang="ja-JP" altLang="en-US" sz="16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（磁気共鳴スペクトル）周波数を特定</a:t>
            </a:r>
          </a:p>
        </p:txBody>
      </p:sp>
      <p:graphicFrame>
        <p:nvGraphicFramePr>
          <p:cNvPr id="150535" name="Object 7">
            <a:extLst>
              <a:ext uri="{FF2B5EF4-FFF2-40B4-BE49-F238E27FC236}">
                <a16:creationId xmlns:a16="http://schemas.microsoft.com/office/drawing/2014/main" id="{CD540C18-7ACA-41D7-9A69-4677AF36B2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3585930"/>
              </p:ext>
            </p:extLst>
          </p:nvPr>
        </p:nvGraphicFramePr>
        <p:xfrm>
          <a:off x="1403647" y="2657050"/>
          <a:ext cx="1378763" cy="798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8" name="Photo Editor 写真" r:id="rId5" imgW="3285714" imgH="1905266" progId="MSPhotoEd.3">
                  <p:embed/>
                </p:oleObj>
              </mc:Choice>
              <mc:Fallback>
                <p:oleObj name="Photo Editor 写真" r:id="rId5" imgW="3285714" imgH="1905266" progId="MSPhotoEd.3">
                  <p:embed/>
                  <p:pic>
                    <p:nvPicPr>
                      <p:cNvPr id="150535" name="Object 7">
                        <a:extLst>
                          <a:ext uri="{FF2B5EF4-FFF2-40B4-BE49-F238E27FC236}">
                            <a16:creationId xmlns:a16="http://schemas.microsoft.com/office/drawing/2014/main" id="{CD540C18-7ACA-41D7-9A69-4677AF36B2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7" y="2657050"/>
                        <a:ext cx="1378763" cy="798945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bg1"/>
                        </a:solidFill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0536" name="Text Box 8">
            <a:extLst>
              <a:ext uri="{FF2B5EF4-FFF2-40B4-BE49-F238E27FC236}">
                <a16:creationId xmlns:a16="http://schemas.microsoft.com/office/drawing/2014/main" id="{5EED8290-E90F-45BC-A521-2A961756C0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3476" y="2667707"/>
            <a:ext cx="532764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ja-JP" sz="16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1665</a:t>
            </a:r>
            <a:r>
              <a:rPr lang="ja-JP" altLang="en-US" sz="16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年 分光学（スペクトロスコピー）</a:t>
            </a:r>
            <a:endParaRPr lang="en-US" altLang="ja-JP" sz="1600" dirty="0">
              <a:solidFill>
                <a:schemeClr val="bg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6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プリズムを用いて創始　</a:t>
            </a:r>
            <a:r>
              <a:rPr lang="en-US" altLang="ja-JP" sz="16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I.  </a:t>
            </a:r>
            <a:r>
              <a:rPr lang="ja-JP" altLang="en-US" sz="16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ニュートン（</a:t>
            </a:r>
            <a:r>
              <a:rPr lang="en-US" altLang="ja-JP" sz="16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  <a:cs typeface="Times New Roman" panose="02020603050405020304" pitchFamily="18" charset="0"/>
              </a:rPr>
              <a:t>1643-1727</a:t>
            </a:r>
            <a:r>
              <a:rPr lang="ja-JP" altLang="en-US" sz="16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）</a:t>
            </a:r>
          </a:p>
        </p:txBody>
      </p:sp>
      <p:sp>
        <p:nvSpPr>
          <p:cNvPr id="150538" name="Text Box 10">
            <a:extLst>
              <a:ext uri="{FF2B5EF4-FFF2-40B4-BE49-F238E27FC236}">
                <a16:creationId xmlns:a16="http://schemas.microsoft.com/office/drawing/2014/main" id="{B761FA1C-2D06-4013-BDB6-D365FE917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5321" y="5230491"/>
            <a:ext cx="89964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ja-JP" alt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ja-JP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Hz</a:t>
            </a:r>
            <a:r>
              <a:rPr lang="ja-JP" alt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</a:p>
        </p:txBody>
      </p:sp>
      <p:sp>
        <p:nvSpPr>
          <p:cNvPr id="150541" name="Text Box 13">
            <a:extLst>
              <a:ext uri="{FF2B5EF4-FFF2-40B4-BE49-F238E27FC236}">
                <a16:creationId xmlns:a16="http://schemas.microsoft.com/office/drawing/2014/main" id="{1D28D274-AB4C-40D1-919D-494E8D281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1941" y="4051860"/>
            <a:ext cx="66055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800" b="1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フーリエ変換 （分光）</a:t>
            </a:r>
            <a:r>
              <a:rPr lang="ja-JP" altLang="en-US" sz="1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　</a:t>
            </a:r>
            <a:r>
              <a:rPr lang="ja-JP" altLang="en-US" sz="2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　　</a:t>
            </a:r>
            <a:r>
              <a:rPr lang="en-US" altLang="ja-JP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ja-JP" alt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ja-JP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ja-JP" alt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ja-JP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ja-JP" sz="2800" i="1" dirty="0">
                <a:solidFill>
                  <a:schemeClr val="bg1"/>
                </a:solidFill>
                <a:latin typeface="Times New Roman" panose="02020603050405020304" pitchFamily="18" charset="0"/>
                <a:ea typeface="HGS行書体" panose="03000600000000000000" pitchFamily="66" charset="-128"/>
                <a:cs typeface="Times New Roman" panose="02020603050405020304" pitchFamily="18" charset="0"/>
              </a:rPr>
              <a:t>∫</a:t>
            </a:r>
            <a:r>
              <a:rPr lang="en-US" altLang="ja-JP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 </a:t>
            </a:r>
            <a:r>
              <a:rPr lang="ja-JP" alt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ja-JP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ja-JP" alt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ja-JP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altLang="ja-JP" sz="240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ja-JP" sz="2400" i="1" baseline="30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ja-JP" sz="2400" i="1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2π</a:t>
            </a:r>
            <a:r>
              <a:rPr lang="en-US" altLang="ja-JP" sz="2400" i="1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t</a:t>
            </a:r>
            <a:r>
              <a:rPr lang="en-US" altLang="ja-JP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 </a:t>
            </a:r>
            <a:r>
              <a:rPr lang="en-US" altLang="ja-JP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pic>
        <p:nvPicPr>
          <p:cNvPr id="150543" name="j0112635.wav">
            <a:hlinkClick r:id="" action="ppaction://media"/>
            <a:extLst>
              <a:ext uri="{FF2B5EF4-FFF2-40B4-BE49-F238E27FC236}">
                <a16:creationId xmlns:a16="http://schemas.microsoft.com/office/drawing/2014/main" id="{110CBDE7-B67E-4C6A-97E8-5EA59778F55C}"/>
              </a:ext>
            </a:extLst>
          </p:cNvPr>
          <p:cNvPicPr>
            <a:picLocks noChangeAspect="1" noChangeArrowheads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76057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0545" name="Text Box 17">
            <a:extLst>
              <a:ext uri="{FF2B5EF4-FFF2-40B4-BE49-F238E27FC236}">
                <a16:creationId xmlns:a16="http://schemas.microsoft.com/office/drawing/2014/main" id="{7814B74A-C3DE-48B3-86DE-BA7BF15174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5439" y="6206842"/>
            <a:ext cx="237648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J. </a:t>
            </a:r>
            <a:r>
              <a:rPr lang="ja-JP" altLang="en-US" sz="1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フーリエ（</a:t>
            </a:r>
            <a:r>
              <a:rPr lang="en-US" altLang="ja-JP" sz="1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1768-1836</a:t>
            </a:r>
            <a:r>
              <a:rPr lang="ja-JP" altLang="en-US" sz="1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）</a:t>
            </a: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E66059AF-8F19-4AF3-B9F5-859ED3AEA2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0486" y="876334"/>
            <a:ext cx="3024188" cy="162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Line 2">
            <a:extLst>
              <a:ext uri="{FF2B5EF4-FFF2-40B4-BE49-F238E27FC236}">
                <a16:creationId xmlns:a16="http://schemas.microsoft.com/office/drawing/2014/main" id="{D89831BD-B37D-47DB-A123-C4BA85B74594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4161" y="1711359"/>
            <a:ext cx="532765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" name="Oval 9">
            <a:extLst>
              <a:ext uri="{FF2B5EF4-FFF2-40B4-BE49-F238E27FC236}">
                <a16:creationId xmlns:a16="http://schemas.microsoft.com/office/drawing/2014/main" id="{D8767DB2-63AF-4392-8ED7-CD060501AF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1536" y="1449421"/>
            <a:ext cx="576263" cy="576263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339966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2" name="Text Box 17">
            <a:extLst>
              <a:ext uri="{FF2B5EF4-FFF2-40B4-BE49-F238E27FC236}">
                <a16:creationId xmlns:a16="http://schemas.microsoft.com/office/drawing/2014/main" id="{93FCE658-D144-4664-A74C-B31AD72713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7036" y="2019334"/>
            <a:ext cx="1095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baseline="30000" dirty="0"/>
              <a:t>  </a:t>
            </a:r>
            <a:r>
              <a:rPr lang="en-US" altLang="ja-JP" sz="1800" dirty="0"/>
              <a:t> </a:t>
            </a:r>
            <a:r>
              <a:rPr lang="ja-JP" altLang="en-US" sz="1800" baseline="300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水素原子核</a:t>
            </a:r>
            <a:endParaRPr lang="en-US" altLang="ja-JP" sz="1800" dirty="0">
              <a:solidFill>
                <a:schemeClr val="bg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3" name="テキスト ボックス 5">
            <a:extLst>
              <a:ext uri="{FF2B5EF4-FFF2-40B4-BE49-F238E27FC236}">
                <a16:creationId xmlns:a16="http://schemas.microsoft.com/office/drawing/2014/main" id="{32236B23-DB5B-4940-BC9C-45BF7C8AD9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3499" y="1116046"/>
            <a:ext cx="936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ja-JP" altLang="en-US" sz="2800">
                <a:solidFill>
                  <a:schemeClr val="bg1"/>
                </a:solidFill>
              </a:rPr>
              <a:t>（</a:t>
            </a:r>
            <a:r>
              <a:rPr lang="en-US" altLang="ja-JP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ja-JP" altLang="en-US" sz="2800">
                <a:solidFill>
                  <a:schemeClr val="bg1"/>
                </a:solidFill>
              </a:rPr>
              <a:t>）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4015FD3-A34D-41B5-91AA-4698EDDF578E}"/>
              </a:ext>
            </a:extLst>
          </p:cNvPr>
          <p:cNvSpPr txBox="1"/>
          <p:nvPr/>
        </p:nvSpPr>
        <p:spPr>
          <a:xfrm>
            <a:off x="1215683" y="320489"/>
            <a:ext cx="6452661" cy="369332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振動する波に幾 </a:t>
            </a:r>
            <a:r>
              <a:rPr kumimoji="1" lang="en-US" altLang="ja-JP" b="1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Hz</a:t>
            </a:r>
            <a:r>
              <a:rPr lang="ja-JP" altLang="en-US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の周波数成分が含まれているか（分光学）</a:t>
            </a:r>
            <a:endParaRPr kumimoji="1" lang="ja-JP" altLang="en-US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4363FE4F-FBDD-4A21-A8D1-5B31FBA7F92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0538" y="4809445"/>
            <a:ext cx="3743268" cy="883997"/>
          </a:xfrm>
          <a:prstGeom prst="rect">
            <a:avLst/>
          </a:prstGeom>
        </p:spPr>
      </p:pic>
      <p:pic>
        <p:nvPicPr>
          <p:cNvPr id="17" name="Picture 8" descr="C:\Users\snow\Desktop\images.jpeg">
            <a:extLst>
              <a:ext uri="{FF2B5EF4-FFF2-40B4-BE49-F238E27FC236}">
                <a16:creationId xmlns:a16="http://schemas.microsoft.com/office/drawing/2014/main" id="{78A88577-E601-4088-B94E-534B24C53A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3824101" y="6214842"/>
            <a:ext cx="469614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3C191BD8-79A5-45E3-81B8-7C176BD5C93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161" y="4801050"/>
            <a:ext cx="1024128" cy="1301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5054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150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150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150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150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000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22" presetClass="entr" presetSubtype="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50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3" presetClass="emph" presetSubtype="0" fill="hold" grpId="1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32" dur="2000" fill="hold"/>
                                        <p:tgtEl>
                                          <p:spTgt spid="1505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2000" fill="hold"/>
                                        <p:tgtEl>
                                          <p:spTgt spid="1505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2000" fill="hold"/>
                                        <p:tgtEl>
                                          <p:spTgt spid="1505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505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50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50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3000"/>
                                        <p:tgtEl>
                                          <p:spTgt spid="150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54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0543"/>
                </p:tgtEl>
              </p:cMediaNode>
            </p:audio>
          </p:childTnLst>
        </p:cTn>
      </p:par>
    </p:tnLst>
    <p:bldLst>
      <p:bldP spid="150533" grpId="0"/>
      <p:bldP spid="150536" grpId="0"/>
      <p:bldP spid="150538" grpId="0"/>
      <p:bldP spid="150541" grpId="0"/>
      <p:bldP spid="150541" grpId="1"/>
      <p:bldP spid="150545" grpId="0"/>
      <p:bldP spid="21" grpId="0" animBg="1"/>
      <p:bldP spid="21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>
            <a:extLst>
              <a:ext uri="{FF2B5EF4-FFF2-40B4-BE49-F238E27FC236}">
                <a16:creationId xmlns:a16="http://schemas.microsoft.com/office/drawing/2014/main" id="{9FF0B648-D4BF-4551-84AA-741FC7E6C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04813"/>
            <a:ext cx="8207375" cy="1081087"/>
          </a:xfrm>
          <a:prstGeom prst="rect">
            <a:avLst/>
          </a:prstGeom>
          <a:solidFill>
            <a:srgbClr val="FFA5A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5651" name="Rectangle 3">
            <a:extLst>
              <a:ext uri="{FF2B5EF4-FFF2-40B4-BE49-F238E27FC236}">
                <a16:creationId xmlns:a16="http://schemas.microsoft.com/office/drawing/2014/main" id="{E14F877B-394E-4B7C-9610-71F1E1B270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5669995"/>
            <a:ext cx="8135938" cy="1008062"/>
          </a:xfrm>
          <a:prstGeom prst="rect">
            <a:avLst/>
          </a:prstGeom>
          <a:solidFill>
            <a:srgbClr val="0099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5652" name="Text Box 4">
            <a:extLst>
              <a:ext uri="{FF2B5EF4-FFF2-40B4-BE49-F238E27FC236}">
                <a16:creationId xmlns:a16="http://schemas.microsoft.com/office/drawing/2014/main" id="{51C6FCBC-D046-416D-8F0E-329F159084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5949950"/>
            <a:ext cx="9366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56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N 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56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極</a:t>
            </a:r>
          </a:p>
        </p:txBody>
      </p:sp>
      <p:sp>
        <p:nvSpPr>
          <p:cNvPr id="155653" name="Text Box 5">
            <a:extLst>
              <a:ext uri="{FF2B5EF4-FFF2-40B4-BE49-F238E27FC236}">
                <a16:creationId xmlns:a16="http://schemas.microsoft.com/office/drawing/2014/main" id="{8A765E4F-1FEF-48A1-B60B-BBC551BA65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0200" y="908050"/>
            <a:ext cx="9366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S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極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9BB9F412-3F24-4856-99BF-5C3AD2D56A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2708275"/>
            <a:ext cx="215900" cy="1368425"/>
          </a:xfrm>
          <a:prstGeom prst="rect">
            <a:avLst/>
          </a:prstGeom>
          <a:solidFill>
            <a:srgbClr val="FFE9E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199" name="Oval 7">
            <a:extLst>
              <a:ext uri="{FF2B5EF4-FFF2-40B4-BE49-F238E27FC236}">
                <a16:creationId xmlns:a16="http://schemas.microsoft.com/office/drawing/2014/main" id="{FF8251B5-1032-4C9E-BE31-6A72097AFC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3933825"/>
            <a:ext cx="215900" cy="287338"/>
          </a:xfrm>
          <a:prstGeom prst="ellipse">
            <a:avLst/>
          </a:prstGeom>
          <a:solidFill>
            <a:srgbClr val="0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200" name="Rectangle 8">
            <a:extLst>
              <a:ext uri="{FF2B5EF4-FFF2-40B4-BE49-F238E27FC236}">
                <a16:creationId xmlns:a16="http://schemas.microsoft.com/office/drawing/2014/main" id="{128E3BA9-86BD-4483-850E-834AF262F8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3860800"/>
            <a:ext cx="215900" cy="215900"/>
          </a:xfrm>
          <a:prstGeom prst="rect">
            <a:avLst/>
          </a:prstGeom>
          <a:solidFill>
            <a:srgbClr val="008080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201" name="Rectangle 9">
            <a:extLst>
              <a:ext uri="{FF2B5EF4-FFF2-40B4-BE49-F238E27FC236}">
                <a16:creationId xmlns:a16="http://schemas.microsoft.com/office/drawing/2014/main" id="{73E9E482-A13D-496C-A32E-9F8E10DDCD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2708275"/>
            <a:ext cx="215900" cy="1368425"/>
          </a:xfrm>
          <a:prstGeom prst="rect">
            <a:avLst/>
          </a:prstGeom>
          <a:solidFill>
            <a:srgbClr val="FFE9E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202" name="Rectangle 10">
            <a:extLst>
              <a:ext uri="{FF2B5EF4-FFF2-40B4-BE49-F238E27FC236}">
                <a16:creationId xmlns:a16="http://schemas.microsoft.com/office/drawing/2014/main" id="{8C4B794A-F762-4BE3-A5F3-9A7533B4D6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800" y="2708275"/>
            <a:ext cx="215900" cy="1368425"/>
          </a:xfrm>
          <a:prstGeom prst="rect">
            <a:avLst/>
          </a:prstGeom>
          <a:solidFill>
            <a:srgbClr val="FFE9E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203" name="Oval 11">
            <a:extLst>
              <a:ext uri="{FF2B5EF4-FFF2-40B4-BE49-F238E27FC236}">
                <a16:creationId xmlns:a16="http://schemas.microsoft.com/office/drawing/2014/main" id="{01E24CC5-530A-452F-AC14-D1B58B4BE3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3933825"/>
            <a:ext cx="215900" cy="287338"/>
          </a:xfrm>
          <a:prstGeom prst="ellipse">
            <a:avLst/>
          </a:prstGeom>
          <a:solidFill>
            <a:srgbClr val="0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204" name="Oval 12">
            <a:extLst>
              <a:ext uri="{FF2B5EF4-FFF2-40B4-BE49-F238E27FC236}">
                <a16:creationId xmlns:a16="http://schemas.microsoft.com/office/drawing/2014/main" id="{52951ED1-A63C-42CD-B025-BE15B78EFD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800" y="3933825"/>
            <a:ext cx="215900" cy="287338"/>
          </a:xfrm>
          <a:prstGeom prst="ellipse">
            <a:avLst/>
          </a:prstGeom>
          <a:solidFill>
            <a:srgbClr val="0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205" name="Line 13">
            <a:extLst>
              <a:ext uri="{FF2B5EF4-FFF2-40B4-BE49-F238E27FC236}">
                <a16:creationId xmlns:a16="http://schemas.microsoft.com/office/drawing/2014/main" id="{91EAA1DF-3DEB-4E3D-BBEB-5486E64A67E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9250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206" name="Rectangle 14">
            <a:extLst>
              <a:ext uri="{FF2B5EF4-FFF2-40B4-BE49-F238E27FC236}">
                <a16:creationId xmlns:a16="http://schemas.microsoft.com/office/drawing/2014/main" id="{581B70E6-6717-4DE0-8726-AAED2366E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3213100"/>
            <a:ext cx="215900" cy="863600"/>
          </a:xfrm>
          <a:prstGeom prst="rect">
            <a:avLst/>
          </a:prstGeom>
          <a:solidFill>
            <a:srgbClr val="008080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207" name="Rectangle 15">
            <a:extLst>
              <a:ext uri="{FF2B5EF4-FFF2-40B4-BE49-F238E27FC236}">
                <a16:creationId xmlns:a16="http://schemas.microsoft.com/office/drawing/2014/main" id="{40F666D9-0D5D-4D51-A1B3-083796CBA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800" y="3573463"/>
            <a:ext cx="215900" cy="503237"/>
          </a:xfrm>
          <a:prstGeom prst="rect">
            <a:avLst/>
          </a:prstGeom>
          <a:solidFill>
            <a:srgbClr val="008080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208" name="Line 16">
            <a:extLst>
              <a:ext uri="{FF2B5EF4-FFF2-40B4-BE49-F238E27FC236}">
                <a16:creationId xmlns:a16="http://schemas.microsoft.com/office/drawing/2014/main" id="{67F336D3-075F-4F12-A934-7661FC0388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08400" y="378936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209" name="Line 17">
            <a:extLst>
              <a:ext uri="{FF2B5EF4-FFF2-40B4-BE49-F238E27FC236}">
                <a16:creationId xmlns:a16="http://schemas.microsoft.com/office/drawing/2014/main" id="{29FD010C-3863-4892-B34B-F0964967CB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11638" y="3213100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210" name="Line 18">
            <a:extLst>
              <a:ext uri="{FF2B5EF4-FFF2-40B4-BE49-F238E27FC236}">
                <a16:creationId xmlns:a16="http://schemas.microsoft.com/office/drawing/2014/main" id="{57FD6A96-82D0-4CA7-AFDF-51F0F65F40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27538" y="3213100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211" name="Line 19">
            <a:extLst>
              <a:ext uri="{FF2B5EF4-FFF2-40B4-BE49-F238E27FC236}">
                <a16:creationId xmlns:a16="http://schemas.microsoft.com/office/drawing/2014/main" id="{7D44C6B7-CF3E-4322-B8AF-8DC21F4D1CA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03800" y="3573463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212" name="Line 20">
            <a:extLst>
              <a:ext uri="{FF2B5EF4-FFF2-40B4-BE49-F238E27FC236}">
                <a16:creationId xmlns:a16="http://schemas.microsoft.com/office/drawing/2014/main" id="{E0B49771-AB60-448E-BB79-684CE47AB9F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19700" y="3573463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213" name="Text Box 21">
            <a:extLst>
              <a:ext uri="{FF2B5EF4-FFF2-40B4-BE49-F238E27FC236}">
                <a16:creationId xmlns:a16="http://schemas.microsoft.com/office/drawing/2014/main" id="{5F8F471B-33B4-43A6-ABA0-980B491D1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2060575"/>
            <a:ext cx="20891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磁束密度   </a:t>
            </a:r>
            <a:r>
              <a:rPr kumimoji="1" lang="en-US" altLang="ja-JP" sz="18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1" lang="en-US" altLang="ja-JP" sz="1800" b="0" i="0" u="none" strike="noStrike" kern="1200" cap="none" spc="0" normalizeH="0" baseline="-25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graphicFrame>
        <p:nvGraphicFramePr>
          <p:cNvPr id="155670" name="Object 22">
            <a:extLst>
              <a:ext uri="{FF2B5EF4-FFF2-40B4-BE49-F238E27FC236}">
                <a16:creationId xmlns:a16="http://schemas.microsoft.com/office/drawing/2014/main" id="{C3464FC6-69E7-4F94-BCBA-DC1C4AFD8B8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87675" y="4724400"/>
          <a:ext cx="720725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54" name="Photo Editor 写真" r:id="rId12" imgW="1333333" imgH="1619476" progId="MSPhotoEd.3">
                  <p:embed/>
                </p:oleObj>
              </mc:Choice>
              <mc:Fallback>
                <p:oleObj name="Photo Editor 写真" r:id="rId12" imgW="1333333" imgH="1619476" progId="MSPhotoEd.3">
                  <p:embed/>
                  <p:pic>
                    <p:nvPicPr>
                      <p:cNvPr id="155670" name="Object 22">
                        <a:extLst>
                          <a:ext uri="{FF2B5EF4-FFF2-40B4-BE49-F238E27FC236}">
                            <a16:creationId xmlns:a16="http://schemas.microsoft.com/office/drawing/2014/main" id="{C3464FC6-69E7-4F94-BCBA-DC1C4AFD8B8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4724400"/>
                        <a:ext cx="720725" cy="287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5671" name="Object 23">
            <a:extLst>
              <a:ext uri="{FF2B5EF4-FFF2-40B4-BE49-F238E27FC236}">
                <a16:creationId xmlns:a16="http://schemas.microsoft.com/office/drawing/2014/main" id="{A932BE0A-B7A1-4856-A650-9CCFBC5B866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24300" y="4437063"/>
          <a:ext cx="720725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55" name="Photo Editor 写真" r:id="rId14" imgW="1333333" imgH="1619476" progId="MSPhotoEd.3">
                  <p:embed/>
                </p:oleObj>
              </mc:Choice>
              <mc:Fallback>
                <p:oleObj name="Photo Editor 写真" r:id="rId14" imgW="1333333" imgH="1619476" progId="MSPhotoEd.3">
                  <p:embed/>
                  <p:pic>
                    <p:nvPicPr>
                      <p:cNvPr id="155671" name="Object 23">
                        <a:extLst>
                          <a:ext uri="{FF2B5EF4-FFF2-40B4-BE49-F238E27FC236}">
                            <a16:creationId xmlns:a16="http://schemas.microsoft.com/office/drawing/2014/main" id="{A932BE0A-B7A1-4856-A650-9CCFBC5B866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4437063"/>
                        <a:ext cx="720725" cy="865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5672" name="Object 24">
            <a:extLst>
              <a:ext uri="{FF2B5EF4-FFF2-40B4-BE49-F238E27FC236}">
                <a16:creationId xmlns:a16="http://schemas.microsoft.com/office/drawing/2014/main" id="{1BCBA5EE-CDB0-4DEA-9BC3-9F3109DB393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59338" y="4581525"/>
          <a:ext cx="720725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56" name="Photo Editor 写真" r:id="rId16" imgW="1333333" imgH="1619476" progId="MSPhotoEd.3">
                  <p:embed/>
                </p:oleObj>
              </mc:Choice>
              <mc:Fallback>
                <p:oleObj name="Photo Editor 写真" r:id="rId16" imgW="1333333" imgH="1619476" progId="MSPhotoEd.3">
                  <p:embed/>
                  <p:pic>
                    <p:nvPicPr>
                      <p:cNvPr id="155672" name="Object 24">
                        <a:extLst>
                          <a:ext uri="{FF2B5EF4-FFF2-40B4-BE49-F238E27FC236}">
                            <a16:creationId xmlns:a16="http://schemas.microsoft.com/office/drawing/2014/main" id="{1BCBA5EE-CDB0-4DEA-9BC3-9F3109DB393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4581525"/>
                        <a:ext cx="720725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5673" name="Text Box 25">
            <a:extLst>
              <a:ext uri="{FF2B5EF4-FFF2-40B4-BE49-F238E27FC236}">
                <a16:creationId xmlns:a16="http://schemas.microsoft.com/office/drawing/2014/main" id="{28208A30-0921-4C12-A4AF-C0B2EED44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3519" y="2098993"/>
            <a:ext cx="331216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共鳴周波数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</a:t>
            </a:r>
            <a:r>
              <a:rPr kumimoji="1" lang="ja-JP" altLang="en-US" sz="1800" b="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 </a:t>
            </a:r>
            <a:r>
              <a:rPr kumimoji="1" lang="en-US" altLang="ja-JP" sz="1800" b="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f</a:t>
            </a:r>
            <a:r>
              <a:rPr kumimoji="1" lang="ja-JP" altLang="en-US" sz="18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  </a:t>
            </a:r>
            <a:r>
              <a:rPr kumimoji="1" lang="en-US" altLang="ja-JP" sz="18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= </a:t>
            </a:r>
            <a:r>
              <a:rPr kumimoji="1" lang="en-US" altLang="ja-JP" sz="18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γ </a:t>
            </a:r>
            <a:r>
              <a:rPr kumimoji="1" lang="en-US" altLang="ja-JP" sz="18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B</a:t>
            </a:r>
            <a:r>
              <a:rPr kumimoji="1" lang="en-US" altLang="ja-JP" sz="1800" u="none" strike="noStrike" kern="1200" cap="none" spc="0" normalizeH="0" baseline="-25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0</a:t>
            </a:r>
            <a:endParaRPr kumimoji="1" lang="ja-JP" altLang="en-US" sz="1800" u="none" strike="noStrike" kern="1200" cap="none" spc="0" normalizeH="0" baseline="-2500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HGS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55674" name="Oval 26">
            <a:extLst>
              <a:ext uri="{FF2B5EF4-FFF2-40B4-BE49-F238E27FC236}">
                <a16:creationId xmlns:a16="http://schemas.microsoft.com/office/drawing/2014/main" id="{713586D2-DFBD-47E2-9671-E309CED73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275" y="2565400"/>
            <a:ext cx="431800" cy="1584325"/>
          </a:xfrm>
          <a:prstGeom prst="ellipse">
            <a:avLst/>
          </a:prstGeom>
          <a:noFill/>
          <a:ln w="635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220" name="Freeform 28">
            <a:extLst>
              <a:ext uri="{FF2B5EF4-FFF2-40B4-BE49-F238E27FC236}">
                <a16:creationId xmlns:a16="http://schemas.microsoft.com/office/drawing/2014/main" id="{9762E5AB-BCF0-4A79-9F4C-44338CEE850E}"/>
              </a:ext>
            </a:extLst>
          </p:cNvPr>
          <p:cNvSpPr>
            <a:spLocks/>
          </p:cNvSpPr>
          <p:nvPr/>
        </p:nvSpPr>
        <p:spPr bwMode="auto">
          <a:xfrm>
            <a:off x="1326674" y="4026535"/>
            <a:ext cx="227964" cy="503238"/>
          </a:xfrm>
          <a:custGeom>
            <a:avLst/>
            <a:gdLst>
              <a:gd name="T0" fmla="*/ 2147483646 w 117"/>
              <a:gd name="T1" fmla="*/ 0 h 124"/>
              <a:gd name="T2" fmla="*/ 2147483646 w 117"/>
              <a:gd name="T3" fmla="*/ 2147483646 h 124"/>
              <a:gd name="T4" fmla="*/ 2147483646 w 117"/>
              <a:gd name="T5" fmla="*/ 2147483646 h 124"/>
              <a:gd name="T6" fmla="*/ 2147483646 w 117"/>
              <a:gd name="T7" fmla="*/ 2147483646 h 124"/>
              <a:gd name="T8" fmla="*/ 2147483646 w 117"/>
              <a:gd name="T9" fmla="*/ 2147483646 h 124"/>
              <a:gd name="T10" fmla="*/ 2147483646 w 117"/>
              <a:gd name="T11" fmla="*/ 2147483646 h 124"/>
              <a:gd name="T12" fmla="*/ 2147483646 w 117"/>
              <a:gd name="T13" fmla="*/ 2147483646 h 124"/>
              <a:gd name="T14" fmla="*/ 2147483646 w 117"/>
              <a:gd name="T15" fmla="*/ 2147483646 h 124"/>
              <a:gd name="T16" fmla="*/ 2147483646 w 117"/>
              <a:gd name="T17" fmla="*/ 2147483646 h 124"/>
              <a:gd name="T18" fmla="*/ 2147483646 w 117"/>
              <a:gd name="T19" fmla="*/ 2147483646 h 124"/>
              <a:gd name="T20" fmla="*/ 2147483646 w 117"/>
              <a:gd name="T21" fmla="*/ 2147483646 h 124"/>
              <a:gd name="T22" fmla="*/ 2147483646 w 117"/>
              <a:gd name="T23" fmla="*/ 2147483646 h 124"/>
              <a:gd name="T24" fmla="*/ 2147483646 w 117"/>
              <a:gd name="T25" fmla="*/ 0 h 12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17"/>
              <a:gd name="T40" fmla="*/ 0 h 124"/>
              <a:gd name="T41" fmla="*/ 117 w 117"/>
              <a:gd name="T42" fmla="*/ 124 h 12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17" h="124">
                <a:moveTo>
                  <a:pt x="42" y="0"/>
                </a:moveTo>
                <a:cubicBezTo>
                  <a:pt x="51" y="7"/>
                  <a:pt x="63" y="11"/>
                  <a:pt x="73" y="18"/>
                </a:cubicBezTo>
                <a:cubicBezTo>
                  <a:pt x="80" y="32"/>
                  <a:pt x="77" y="46"/>
                  <a:pt x="96" y="49"/>
                </a:cubicBezTo>
                <a:cubicBezTo>
                  <a:pt x="102" y="54"/>
                  <a:pt x="105" y="59"/>
                  <a:pt x="111" y="63"/>
                </a:cubicBezTo>
                <a:cubicBezTo>
                  <a:pt x="112" y="69"/>
                  <a:pt x="114" y="76"/>
                  <a:pt x="117" y="82"/>
                </a:cubicBezTo>
                <a:cubicBezTo>
                  <a:pt x="115" y="94"/>
                  <a:pt x="114" y="106"/>
                  <a:pt x="100" y="109"/>
                </a:cubicBezTo>
                <a:cubicBezTo>
                  <a:pt x="94" y="113"/>
                  <a:pt x="89" y="117"/>
                  <a:pt x="82" y="118"/>
                </a:cubicBezTo>
                <a:cubicBezTo>
                  <a:pt x="70" y="124"/>
                  <a:pt x="61" y="121"/>
                  <a:pt x="46" y="120"/>
                </a:cubicBezTo>
                <a:cubicBezTo>
                  <a:pt x="34" y="116"/>
                  <a:pt x="27" y="112"/>
                  <a:pt x="16" y="106"/>
                </a:cubicBezTo>
                <a:cubicBezTo>
                  <a:pt x="12" y="101"/>
                  <a:pt x="9" y="94"/>
                  <a:pt x="7" y="88"/>
                </a:cubicBezTo>
                <a:cubicBezTo>
                  <a:pt x="2" y="61"/>
                  <a:pt x="0" y="58"/>
                  <a:pt x="27" y="55"/>
                </a:cubicBezTo>
                <a:cubicBezTo>
                  <a:pt x="33" y="51"/>
                  <a:pt x="36" y="45"/>
                  <a:pt x="39" y="39"/>
                </a:cubicBezTo>
                <a:cubicBezTo>
                  <a:pt x="44" y="14"/>
                  <a:pt x="27" y="24"/>
                  <a:pt x="42" y="0"/>
                </a:cubicBezTo>
                <a:close/>
              </a:path>
            </a:pathLst>
          </a:custGeom>
          <a:solidFill>
            <a:srgbClr val="000066"/>
          </a:solidFill>
          <a:ln w="952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221" name="Rectangle 29">
            <a:extLst>
              <a:ext uri="{FF2B5EF4-FFF2-40B4-BE49-F238E27FC236}">
                <a16:creationId xmlns:a16="http://schemas.microsoft.com/office/drawing/2014/main" id="{C63638C5-5CAB-490F-86D5-499C60935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4149725"/>
            <a:ext cx="288925" cy="142875"/>
          </a:xfrm>
          <a:prstGeom prst="rect">
            <a:avLst/>
          </a:prstGeom>
          <a:solidFill>
            <a:srgbClr val="000066"/>
          </a:solidFill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graphicFrame>
        <p:nvGraphicFramePr>
          <p:cNvPr id="155678" name="Object 30">
            <a:extLst>
              <a:ext uri="{FF2B5EF4-FFF2-40B4-BE49-F238E27FC236}">
                <a16:creationId xmlns:a16="http://schemas.microsoft.com/office/drawing/2014/main" id="{CD253E06-BEE4-4215-89EF-538AF1A94D9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79613" y="2492375"/>
          <a:ext cx="720725" cy="172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57" name="Photo Editor 写真" r:id="rId18" imgW="1333333" imgH="1619476" progId="MSPhotoEd.3">
                  <p:embed/>
                </p:oleObj>
              </mc:Choice>
              <mc:Fallback>
                <p:oleObj name="Photo Editor 写真" r:id="rId18" imgW="1333333" imgH="1619476" progId="MSPhotoEd.3">
                  <p:embed/>
                  <p:pic>
                    <p:nvPicPr>
                      <p:cNvPr id="155678" name="Object 30">
                        <a:extLst>
                          <a:ext uri="{FF2B5EF4-FFF2-40B4-BE49-F238E27FC236}">
                            <a16:creationId xmlns:a16="http://schemas.microsoft.com/office/drawing/2014/main" id="{CD253E06-BEE4-4215-89EF-538AF1A94D9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2492375"/>
                        <a:ext cx="720725" cy="172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5679" name="Rectangle 31">
            <a:extLst>
              <a:ext uri="{FF2B5EF4-FFF2-40B4-BE49-F238E27FC236}">
                <a16:creationId xmlns:a16="http://schemas.microsoft.com/office/drawing/2014/main" id="{3AB74098-815B-40AC-8007-3C617BEAD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9363" y="4429125"/>
            <a:ext cx="3600450" cy="1081088"/>
          </a:xfrm>
          <a:prstGeom prst="rect">
            <a:avLst/>
          </a:prstGeom>
          <a:solidFill>
            <a:srgbClr val="000066"/>
          </a:solidFill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5680" name="Text Box 32">
            <a:extLst>
              <a:ext uri="{FF2B5EF4-FFF2-40B4-BE49-F238E27FC236}">
                <a16:creationId xmlns:a16="http://schemas.microsoft.com/office/drawing/2014/main" id="{C2EAD7F2-9B9A-48BC-932A-8DF9A50BF5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4508500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信号電流</a:t>
            </a:r>
          </a:p>
        </p:txBody>
      </p:sp>
      <p:sp>
        <p:nvSpPr>
          <p:cNvPr id="155681" name="Rectangle 33">
            <a:extLst>
              <a:ext uri="{FF2B5EF4-FFF2-40B4-BE49-F238E27FC236}">
                <a16:creationId xmlns:a16="http://schemas.microsoft.com/office/drawing/2014/main" id="{9ABB6B00-58AC-4915-8D59-83D8BBDAE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9912" y="2349500"/>
            <a:ext cx="1081088" cy="1943100"/>
          </a:xfrm>
          <a:prstGeom prst="rect">
            <a:avLst/>
          </a:prstGeom>
          <a:solidFill>
            <a:srgbClr val="000066"/>
          </a:solidFill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226" name="Line 34">
            <a:extLst>
              <a:ext uri="{FF2B5EF4-FFF2-40B4-BE49-F238E27FC236}">
                <a16:creationId xmlns:a16="http://schemas.microsoft.com/office/drawing/2014/main" id="{3449B00F-1499-4782-9AF7-AFC06524BD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56100" y="1773238"/>
            <a:ext cx="0" cy="720725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graphicFrame>
        <p:nvGraphicFramePr>
          <p:cNvPr id="155683" name="Object 35">
            <a:extLst>
              <a:ext uri="{FF2B5EF4-FFF2-40B4-BE49-F238E27FC236}">
                <a16:creationId xmlns:a16="http://schemas.microsoft.com/office/drawing/2014/main" id="{B0D481B7-D056-41D6-8638-BD634D5627F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95738" y="4581525"/>
          <a:ext cx="720725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58" name="Photo Editor 写真" r:id="rId19" imgW="1333333" imgH="1619476" progId="MSPhotoEd.3">
                  <p:embed/>
                </p:oleObj>
              </mc:Choice>
              <mc:Fallback>
                <p:oleObj name="Photo Editor 写真" r:id="rId19" imgW="1333333" imgH="1619476" progId="MSPhotoEd.3">
                  <p:embed/>
                  <p:pic>
                    <p:nvPicPr>
                      <p:cNvPr id="155683" name="Object 35">
                        <a:extLst>
                          <a:ext uri="{FF2B5EF4-FFF2-40B4-BE49-F238E27FC236}">
                            <a16:creationId xmlns:a16="http://schemas.microsoft.com/office/drawing/2014/main" id="{B0D481B7-D056-41D6-8638-BD634D5627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4581525"/>
                        <a:ext cx="720725" cy="865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5684" name="Object 36">
            <a:extLst>
              <a:ext uri="{FF2B5EF4-FFF2-40B4-BE49-F238E27FC236}">
                <a16:creationId xmlns:a16="http://schemas.microsoft.com/office/drawing/2014/main" id="{05E7092F-B45A-47BB-BEA3-0EDEA7AEAFE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59338" y="4724400"/>
          <a:ext cx="792162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59" name="Photo Editor 写真" r:id="rId20" imgW="1905266" imgH="1628571" progId="MSPhotoEd.3">
                  <p:embed/>
                </p:oleObj>
              </mc:Choice>
              <mc:Fallback>
                <p:oleObj name="Photo Editor 写真" r:id="rId20" imgW="1905266" imgH="1628571" progId="MSPhotoEd.3">
                  <p:embed/>
                  <p:pic>
                    <p:nvPicPr>
                      <p:cNvPr id="155684" name="Object 36">
                        <a:extLst>
                          <a:ext uri="{FF2B5EF4-FFF2-40B4-BE49-F238E27FC236}">
                            <a16:creationId xmlns:a16="http://schemas.microsoft.com/office/drawing/2014/main" id="{05E7092F-B45A-47BB-BEA3-0EDEA7AEAFE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4724400"/>
                        <a:ext cx="792162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5685" name="Object 37">
            <a:extLst>
              <a:ext uri="{FF2B5EF4-FFF2-40B4-BE49-F238E27FC236}">
                <a16:creationId xmlns:a16="http://schemas.microsoft.com/office/drawing/2014/main" id="{3D976B4E-E63A-4BB1-AF0A-271D7F9C223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03575" y="4868863"/>
          <a:ext cx="469900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60" name="Photo Editor 写真" r:id="rId22" imgW="685714" imgH="1609524" progId="MSPhotoEd.3">
                  <p:embed/>
                </p:oleObj>
              </mc:Choice>
              <mc:Fallback>
                <p:oleObj name="Photo Editor 写真" r:id="rId22" imgW="685714" imgH="1609524" progId="MSPhotoEd.3">
                  <p:embed/>
                  <p:pic>
                    <p:nvPicPr>
                      <p:cNvPr id="155685" name="Object 37">
                        <a:extLst>
                          <a:ext uri="{FF2B5EF4-FFF2-40B4-BE49-F238E27FC236}">
                            <a16:creationId xmlns:a16="http://schemas.microsoft.com/office/drawing/2014/main" id="{3D976B4E-E63A-4BB1-AF0A-271D7F9C223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4868863"/>
                        <a:ext cx="469900" cy="31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5686" name="Rectangle 38">
            <a:extLst>
              <a:ext uri="{FF2B5EF4-FFF2-40B4-BE49-F238E27FC236}">
                <a16:creationId xmlns:a16="http://schemas.microsoft.com/office/drawing/2014/main" id="{FB5979FB-25D9-4F75-97C0-D583ABEDCD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1001" y="4380073"/>
            <a:ext cx="2957144" cy="1056084"/>
          </a:xfrm>
          <a:prstGeom prst="rect">
            <a:avLst/>
          </a:prstGeom>
          <a:solidFill>
            <a:srgbClr val="000066"/>
          </a:solidFill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5687" name="Freeform 39">
            <a:extLst>
              <a:ext uri="{FF2B5EF4-FFF2-40B4-BE49-F238E27FC236}">
                <a16:creationId xmlns:a16="http://schemas.microsoft.com/office/drawing/2014/main" id="{46A5EF4D-AF6F-4AE9-8DCF-C85DC36845C1}"/>
              </a:ext>
            </a:extLst>
          </p:cNvPr>
          <p:cNvSpPr>
            <a:spLocks/>
          </p:cNvSpPr>
          <p:nvPr/>
        </p:nvSpPr>
        <p:spPr bwMode="auto">
          <a:xfrm>
            <a:off x="1979613" y="2565400"/>
            <a:ext cx="647700" cy="1512888"/>
          </a:xfrm>
          <a:custGeom>
            <a:avLst/>
            <a:gdLst>
              <a:gd name="T0" fmla="*/ 2147483646 w 4218"/>
              <a:gd name="T1" fmla="*/ 2147483646 h 2312"/>
              <a:gd name="T2" fmla="*/ 2147483646 w 4218"/>
              <a:gd name="T3" fmla="*/ 2147483646 h 2312"/>
              <a:gd name="T4" fmla="*/ 2147483646 w 4218"/>
              <a:gd name="T5" fmla="*/ 2147483646 h 2312"/>
              <a:gd name="T6" fmla="*/ 2147483646 w 4218"/>
              <a:gd name="T7" fmla="*/ 2147483646 h 2312"/>
              <a:gd name="T8" fmla="*/ 2147483646 w 4218"/>
              <a:gd name="T9" fmla="*/ 2147483646 h 2312"/>
              <a:gd name="T10" fmla="*/ 2147483646 w 4218"/>
              <a:gd name="T11" fmla="*/ 2147483646 h 2312"/>
              <a:gd name="T12" fmla="*/ 2147483646 w 4218"/>
              <a:gd name="T13" fmla="*/ 2147483646 h 2312"/>
              <a:gd name="T14" fmla="*/ 2147483646 w 4218"/>
              <a:gd name="T15" fmla="*/ 2147483646 h 2312"/>
              <a:gd name="T16" fmla="*/ 2147483646 w 4218"/>
              <a:gd name="T17" fmla="*/ 2147483646 h 2312"/>
              <a:gd name="T18" fmla="*/ 2147483646 w 4218"/>
              <a:gd name="T19" fmla="*/ 2147483646 h 2312"/>
              <a:gd name="T20" fmla="*/ 2147483646 w 4218"/>
              <a:gd name="T21" fmla="*/ 2147483646 h 2312"/>
              <a:gd name="T22" fmla="*/ 2147483646 w 4218"/>
              <a:gd name="T23" fmla="*/ 2147483646 h 2312"/>
              <a:gd name="T24" fmla="*/ 2147483646 w 4218"/>
              <a:gd name="T25" fmla="*/ 2147483646 h 2312"/>
              <a:gd name="T26" fmla="*/ 2147483646 w 4218"/>
              <a:gd name="T27" fmla="*/ 2147483646 h 2312"/>
              <a:gd name="T28" fmla="*/ 2147483646 w 4218"/>
              <a:gd name="T29" fmla="*/ 2147483646 h 2312"/>
              <a:gd name="T30" fmla="*/ 2147483646 w 4218"/>
              <a:gd name="T31" fmla="*/ 2147483646 h 2312"/>
              <a:gd name="T32" fmla="*/ 2147483646 w 4218"/>
              <a:gd name="T33" fmla="*/ 2147483646 h 2312"/>
              <a:gd name="T34" fmla="*/ 2147483646 w 4218"/>
              <a:gd name="T35" fmla="*/ 2147483646 h 2312"/>
              <a:gd name="T36" fmla="*/ 2147483646 w 4218"/>
              <a:gd name="T37" fmla="*/ 2147483646 h 2312"/>
              <a:gd name="T38" fmla="*/ 2147483646 w 4218"/>
              <a:gd name="T39" fmla="*/ 2147483646 h 2312"/>
              <a:gd name="T40" fmla="*/ 2147483646 w 4218"/>
              <a:gd name="T41" fmla="*/ 2147483646 h 2312"/>
              <a:gd name="T42" fmla="*/ 2147483646 w 4218"/>
              <a:gd name="T43" fmla="*/ 2147483646 h 2312"/>
              <a:gd name="T44" fmla="*/ 2147483646 w 4218"/>
              <a:gd name="T45" fmla="*/ 2147483646 h 2312"/>
              <a:gd name="T46" fmla="*/ 2147483646 w 4218"/>
              <a:gd name="T47" fmla="*/ 2147483646 h 2312"/>
              <a:gd name="T48" fmla="*/ 2147483646 w 4218"/>
              <a:gd name="T49" fmla="*/ 2147483646 h 2312"/>
              <a:gd name="T50" fmla="*/ 2147483646 w 4218"/>
              <a:gd name="T51" fmla="*/ 2147483646 h 2312"/>
              <a:gd name="T52" fmla="*/ 2147483646 w 4218"/>
              <a:gd name="T53" fmla="*/ 2147483646 h 2312"/>
              <a:gd name="T54" fmla="*/ 2147483646 w 4218"/>
              <a:gd name="T55" fmla="*/ 2147483646 h 2312"/>
              <a:gd name="T56" fmla="*/ 2147483646 w 4218"/>
              <a:gd name="T57" fmla="*/ 2147483646 h 2312"/>
              <a:gd name="T58" fmla="*/ 2147483646 w 4218"/>
              <a:gd name="T59" fmla="*/ 2147483646 h 2312"/>
              <a:gd name="T60" fmla="*/ 2147483646 w 4218"/>
              <a:gd name="T61" fmla="*/ 2147483646 h 2312"/>
              <a:gd name="T62" fmla="*/ 2147483646 w 4218"/>
              <a:gd name="T63" fmla="*/ 2147483646 h 2312"/>
              <a:gd name="T64" fmla="*/ 2147483646 w 4218"/>
              <a:gd name="T65" fmla="*/ 2147483646 h 231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4218"/>
              <a:gd name="T100" fmla="*/ 0 h 2312"/>
              <a:gd name="T101" fmla="*/ 4218 w 4218"/>
              <a:gd name="T102" fmla="*/ 2312 h 2312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4218" h="2312">
                <a:moveTo>
                  <a:pt x="0" y="1307"/>
                </a:moveTo>
                <a:cubicBezTo>
                  <a:pt x="33" y="1288"/>
                  <a:pt x="67" y="1270"/>
                  <a:pt x="90" y="1217"/>
                </a:cubicBezTo>
                <a:cubicBezTo>
                  <a:pt x="113" y="1164"/>
                  <a:pt x="113" y="1058"/>
                  <a:pt x="136" y="990"/>
                </a:cubicBezTo>
                <a:cubicBezTo>
                  <a:pt x="159" y="922"/>
                  <a:pt x="196" y="876"/>
                  <a:pt x="226" y="808"/>
                </a:cubicBezTo>
                <a:cubicBezTo>
                  <a:pt x="256" y="740"/>
                  <a:pt x="294" y="596"/>
                  <a:pt x="317" y="581"/>
                </a:cubicBezTo>
                <a:cubicBezTo>
                  <a:pt x="340" y="566"/>
                  <a:pt x="347" y="650"/>
                  <a:pt x="362" y="718"/>
                </a:cubicBezTo>
                <a:cubicBezTo>
                  <a:pt x="377" y="786"/>
                  <a:pt x="400" y="877"/>
                  <a:pt x="408" y="990"/>
                </a:cubicBezTo>
                <a:cubicBezTo>
                  <a:pt x="416" y="1103"/>
                  <a:pt x="393" y="1247"/>
                  <a:pt x="408" y="1398"/>
                </a:cubicBezTo>
                <a:cubicBezTo>
                  <a:pt x="423" y="1549"/>
                  <a:pt x="476" y="1806"/>
                  <a:pt x="499" y="1897"/>
                </a:cubicBezTo>
                <a:cubicBezTo>
                  <a:pt x="522" y="1988"/>
                  <a:pt x="529" y="1949"/>
                  <a:pt x="544" y="1942"/>
                </a:cubicBezTo>
                <a:cubicBezTo>
                  <a:pt x="559" y="1935"/>
                  <a:pt x="566" y="1905"/>
                  <a:pt x="589" y="1852"/>
                </a:cubicBezTo>
                <a:cubicBezTo>
                  <a:pt x="612" y="1799"/>
                  <a:pt x="657" y="1731"/>
                  <a:pt x="680" y="1625"/>
                </a:cubicBezTo>
                <a:cubicBezTo>
                  <a:pt x="703" y="1519"/>
                  <a:pt x="710" y="1323"/>
                  <a:pt x="725" y="1217"/>
                </a:cubicBezTo>
                <a:cubicBezTo>
                  <a:pt x="740" y="1111"/>
                  <a:pt x="748" y="1088"/>
                  <a:pt x="771" y="990"/>
                </a:cubicBezTo>
                <a:cubicBezTo>
                  <a:pt x="794" y="892"/>
                  <a:pt x="838" y="733"/>
                  <a:pt x="861" y="627"/>
                </a:cubicBezTo>
                <a:cubicBezTo>
                  <a:pt x="884" y="521"/>
                  <a:pt x="884" y="446"/>
                  <a:pt x="907" y="355"/>
                </a:cubicBezTo>
                <a:cubicBezTo>
                  <a:pt x="930" y="264"/>
                  <a:pt x="975" y="136"/>
                  <a:pt x="998" y="83"/>
                </a:cubicBezTo>
                <a:cubicBezTo>
                  <a:pt x="1021" y="30"/>
                  <a:pt x="1020" y="0"/>
                  <a:pt x="1043" y="37"/>
                </a:cubicBezTo>
                <a:cubicBezTo>
                  <a:pt x="1066" y="74"/>
                  <a:pt x="1119" y="218"/>
                  <a:pt x="1134" y="309"/>
                </a:cubicBezTo>
                <a:cubicBezTo>
                  <a:pt x="1149" y="400"/>
                  <a:pt x="1134" y="468"/>
                  <a:pt x="1134" y="581"/>
                </a:cubicBezTo>
                <a:cubicBezTo>
                  <a:pt x="1134" y="694"/>
                  <a:pt x="1127" y="877"/>
                  <a:pt x="1134" y="990"/>
                </a:cubicBezTo>
                <a:cubicBezTo>
                  <a:pt x="1141" y="1103"/>
                  <a:pt x="1164" y="1156"/>
                  <a:pt x="1179" y="1262"/>
                </a:cubicBezTo>
                <a:cubicBezTo>
                  <a:pt x="1194" y="1368"/>
                  <a:pt x="1209" y="1527"/>
                  <a:pt x="1224" y="1625"/>
                </a:cubicBezTo>
                <a:cubicBezTo>
                  <a:pt x="1239" y="1723"/>
                  <a:pt x="1262" y="1761"/>
                  <a:pt x="1270" y="1852"/>
                </a:cubicBezTo>
                <a:cubicBezTo>
                  <a:pt x="1278" y="1943"/>
                  <a:pt x="1255" y="2094"/>
                  <a:pt x="1270" y="2169"/>
                </a:cubicBezTo>
                <a:cubicBezTo>
                  <a:pt x="1285" y="2244"/>
                  <a:pt x="1337" y="2298"/>
                  <a:pt x="1360" y="2305"/>
                </a:cubicBezTo>
                <a:cubicBezTo>
                  <a:pt x="1383" y="2312"/>
                  <a:pt x="1383" y="2282"/>
                  <a:pt x="1406" y="2214"/>
                </a:cubicBezTo>
                <a:cubicBezTo>
                  <a:pt x="1429" y="2146"/>
                  <a:pt x="1473" y="2003"/>
                  <a:pt x="1496" y="1897"/>
                </a:cubicBezTo>
                <a:cubicBezTo>
                  <a:pt x="1519" y="1791"/>
                  <a:pt x="1527" y="1670"/>
                  <a:pt x="1542" y="1579"/>
                </a:cubicBezTo>
                <a:cubicBezTo>
                  <a:pt x="1557" y="1488"/>
                  <a:pt x="1572" y="1428"/>
                  <a:pt x="1587" y="1353"/>
                </a:cubicBezTo>
                <a:cubicBezTo>
                  <a:pt x="1602" y="1278"/>
                  <a:pt x="1618" y="1156"/>
                  <a:pt x="1633" y="1126"/>
                </a:cubicBezTo>
                <a:cubicBezTo>
                  <a:pt x="1648" y="1096"/>
                  <a:pt x="1663" y="1126"/>
                  <a:pt x="1678" y="1171"/>
                </a:cubicBezTo>
                <a:cubicBezTo>
                  <a:pt x="1693" y="1216"/>
                  <a:pt x="1716" y="1315"/>
                  <a:pt x="1723" y="1398"/>
                </a:cubicBezTo>
                <a:cubicBezTo>
                  <a:pt x="1730" y="1481"/>
                  <a:pt x="1715" y="1594"/>
                  <a:pt x="1723" y="1670"/>
                </a:cubicBezTo>
                <a:cubicBezTo>
                  <a:pt x="1731" y="1746"/>
                  <a:pt x="1731" y="1859"/>
                  <a:pt x="1769" y="1852"/>
                </a:cubicBezTo>
                <a:cubicBezTo>
                  <a:pt x="1807" y="1845"/>
                  <a:pt x="1912" y="1716"/>
                  <a:pt x="1950" y="1625"/>
                </a:cubicBezTo>
                <a:cubicBezTo>
                  <a:pt x="1988" y="1534"/>
                  <a:pt x="1980" y="1398"/>
                  <a:pt x="1995" y="1307"/>
                </a:cubicBezTo>
                <a:cubicBezTo>
                  <a:pt x="2010" y="1216"/>
                  <a:pt x="2026" y="1148"/>
                  <a:pt x="2041" y="1080"/>
                </a:cubicBezTo>
                <a:cubicBezTo>
                  <a:pt x="2056" y="1012"/>
                  <a:pt x="2063" y="974"/>
                  <a:pt x="2086" y="899"/>
                </a:cubicBezTo>
                <a:cubicBezTo>
                  <a:pt x="2109" y="824"/>
                  <a:pt x="2154" y="718"/>
                  <a:pt x="2177" y="627"/>
                </a:cubicBezTo>
                <a:cubicBezTo>
                  <a:pt x="2200" y="536"/>
                  <a:pt x="2192" y="385"/>
                  <a:pt x="2222" y="355"/>
                </a:cubicBezTo>
                <a:cubicBezTo>
                  <a:pt x="2252" y="325"/>
                  <a:pt x="2328" y="377"/>
                  <a:pt x="2358" y="445"/>
                </a:cubicBezTo>
                <a:cubicBezTo>
                  <a:pt x="2388" y="513"/>
                  <a:pt x="2396" y="672"/>
                  <a:pt x="2404" y="763"/>
                </a:cubicBezTo>
                <a:cubicBezTo>
                  <a:pt x="2412" y="854"/>
                  <a:pt x="2389" y="907"/>
                  <a:pt x="2404" y="990"/>
                </a:cubicBezTo>
                <a:cubicBezTo>
                  <a:pt x="2419" y="1073"/>
                  <a:pt x="2471" y="1179"/>
                  <a:pt x="2494" y="1262"/>
                </a:cubicBezTo>
                <a:cubicBezTo>
                  <a:pt x="2517" y="1345"/>
                  <a:pt x="2517" y="1444"/>
                  <a:pt x="2540" y="1489"/>
                </a:cubicBezTo>
                <a:cubicBezTo>
                  <a:pt x="2563" y="1534"/>
                  <a:pt x="2600" y="1557"/>
                  <a:pt x="2630" y="1534"/>
                </a:cubicBezTo>
                <a:cubicBezTo>
                  <a:pt x="2660" y="1511"/>
                  <a:pt x="2698" y="1414"/>
                  <a:pt x="2721" y="1353"/>
                </a:cubicBezTo>
                <a:cubicBezTo>
                  <a:pt x="2744" y="1292"/>
                  <a:pt x="2752" y="1247"/>
                  <a:pt x="2767" y="1171"/>
                </a:cubicBezTo>
                <a:cubicBezTo>
                  <a:pt x="2782" y="1095"/>
                  <a:pt x="2789" y="990"/>
                  <a:pt x="2812" y="899"/>
                </a:cubicBezTo>
                <a:cubicBezTo>
                  <a:pt x="2835" y="808"/>
                  <a:pt x="2880" y="725"/>
                  <a:pt x="2903" y="627"/>
                </a:cubicBezTo>
                <a:cubicBezTo>
                  <a:pt x="2926" y="529"/>
                  <a:pt x="2918" y="392"/>
                  <a:pt x="2948" y="309"/>
                </a:cubicBezTo>
                <a:cubicBezTo>
                  <a:pt x="2978" y="226"/>
                  <a:pt x="3046" y="151"/>
                  <a:pt x="3084" y="128"/>
                </a:cubicBezTo>
                <a:cubicBezTo>
                  <a:pt x="3122" y="105"/>
                  <a:pt x="3160" y="105"/>
                  <a:pt x="3175" y="173"/>
                </a:cubicBezTo>
                <a:cubicBezTo>
                  <a:pt x="3190" y="241"/>
                  <a:pt x="3160" y="423"/>
                  <a:pt x="3175" y="536"/>
                </a:cubicBezTo>
                <a:cubicBezTo>
                  <a:pt x="3190" y="649"/>
                  <a:pt x="3242" y="726"/>
                  <a:pt x="3265" y="854"/>
                </a:cubicBezTo>
                <a:cubicBezTo>
                  <a:pt x="3288" y="982"/>
                  <a:pt x="3288" y="1179"/>
                  <a:pt x="3311" y="1307"/>
                </a:cubicBezTo>
                <a:cubicBezTo>
                  <a:pt x="3334" y="1435"/>
                  <a:pt x="3379" y="1519"/>
                  <a:pt x="3402" y="1625"/>
                </a:cubicBezTo>
                <a:cubicBezTo>
                  <a:pt x="3425" y="1731"/>
                  <a:pt x="3417" y="1859"/>
                  <a:pt x="3447" y="1942"/>
                </a:cubicBezTo>
                <a:cubicBezTo>
                  <a:pt x="3477" y="2025"/>
                  <a:pt x="3545" y="2071"/>
                  <a:pt x="3583" y="2124"/>
                </a:cubicBezTo>
                <a:cubicBezTo>
                  <a:pt x="3621" y="2177"/>
                  <a:pt x="3636" y="2275"/>
                  <a:pt x="3674" y="2260"/>
                </a:cubicBezTo>
                <a:cubicBezTo>
                  <a:pt x="3712" y="2245"/>
                  <a:pt x="3765" y="2124"/>
                  <a:pt x="3810" y="2033"/>
                </a:cubicBezTo>
                <a:cubicBezTo>
                  <a:pt x="3855" y="1942"/>
                  <a:pt x="3908" y="1798"/>
                  <a:pt x="3946" y="1715"/>
                </a:cubicBezTo>
                <a:cubicBezTo>
                  <a:pt x="3984" y="1632"/>
                  <a:pt x="4014" y="1609"/>
                  <a:pt x="4037" y="1534"/>
                </a:cubicBezTo>
                <a:cubicBezTo>
                  <a:pt x="4060" y="1459"/>
                  <a:pt x="4052" y="1338"/>
                  <a:pt x="4082" y="1262"/>
                </a:cubicBezTo>
                <a:cubicBezTo>
                  <a:pt x="4112" y="1186"/>
                  <a:pt x="4195" y="1118"/>
                  <a:pt x="4218" y="1080"/>
                </a:cubicBezTo>
              </a:path>
            </a:pathLst>
          </a:custGeom>
          <a:noFill/>
          <a:ln w="9525">
            <a:solidFill>
              <a:srgbClr val="F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5688" name="Line 40">
            <a:extLst>
              <a:ext uri="{FF2B5EF4-FFF2-40B4-BE49-F238E27FC236}">
                <a16:creationId xmlns:a16="http://schemas.microsoft.com/office/drawing/2014/main" id="{C4D70A24-B226-437B-AE6B-14FAF6C63C2A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9613" y="3357563"/>
            <a:ext cx="647700" cy="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155689" name="ding2666.wav">
            <a:hlinkClick r:id="" action="ppaction://media"/>
            <a:extLst>
              <a:ext uri="{FF2B5EF4-FFF2-40B4-BE49-F238E27FC236}">
                <a16:creationId xmlns:a16="http://schemas.microsoft.com/office/drawing/2014/main" id="{A8BE8D0B-3FD1-46AA-BD13-9C59B70F5C2C}"/>
              </a:ext>
            </a:extLst>
          </p:cNvPr>
          <p:cNvPicPr>
            <a:picLocks noChangeAspect="1" noChangeArrowheads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753268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5690" name="j0112666.wav">
            <a:hlinkClick r:id="" action="ppaction://media"/>
            <a:extLst>
              <a:ext uri="{FF2B5EF4-FFF2-40B4-BE49-F238E27FC236}">
                <a16:creationId xmlns:a16="http://schemas.microsoft.com/office/drawing/2014/main" id="{87DF882C-49F2-4411-ACA4-820BF405C7EF}"/>
              </a:ext>
            </a:extLst>
          </p:cNvPr>
          <p:cNvPicPr>
            <a:picLocks noChangeAspect="1" noChangeArrowheads="1"/>
          </p:cNvPicPr>
          <p:nvPr>
            <a:audioFile r:link="rId5"/>
            <p:extLst>
              <p:ext uri="{DAA4B4D4-6D71-4841-9C94-3DE7FCFB9230}">
                <p14:media xmlns:p14="http://schemas.microsoft.com/office/powerpoint/2010/main" r:embed="rId4"/>
              </p:ext>
            </p:extLst>
          </p:nvPr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74612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5691" name="j0112667.wav">
            <a:hlinkClick r:id="" action="ppaction://media"/>
            <a:extLst>
              <a:ext uri="{FF2B5EF4-FFF2-40B4-BE49-F238E27FC236}">
                <a16:creationId xmlns:a16="http://schemas.microsoft.com/office/drawing/2014/main" id="{156B171D-33C0-407F-B0E6-5C6A5B4E0D35}"/>
              </a:ext>
            </a:extLst>
          </p:cNvPr>
          <p:cNvPicPr>
            <a:picLocks noChangeAspect="1" noChangeArrowheads="1"/>
          </p:cNvPicPr>
          <p:nvPr>
            <a:audioFile r:link="rId5"/>
            <p:extLst>
              <p:ext uri="{DAA4B4D4-6D71-4841-9C94-3DE7FCFB9230}">
                <p14:media xmlns:p14="http://schemas.microsoft.com/office/powerpoint/2010/main" r:embed="rId4"/>
              </p:ext>
            </p:extLst>
          </p:nvPr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753268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5692" name="j0112682.wav">
            <a:hlinkClick r:id="" action="ppaction://media"/>
            <a:extLst>
              <a:ext uri="{FF2B5EF4-FFF2-40B4-BE49-F238E27FC236}">
                <a16:creationId xmlns:a16="http://schemas.microsoft.com/office/drawing/2014/main" id="{5D8F6E37-E751-4E37-8758-9D4EC78C5232}"/>
              </a:ext>
            </a:extLst>
          </p:cNvPr>
          <p:cNvPicPr>
            <a:picLocks noChangeAspect="1" noChangeArrowheads="1"/>
          </p:cNvPicPr>
          <p:nvPr>
            <a:audioFile r:link="rId5"/>
            <p:extLst>
              <p:ext uri="{DAA4B4D4-6D71-4841-9C94-3DE7FCFB9230}">
                <p14:media xmlns:p14="http://schemas.microsoft.com/office/powerpoint/2010/main" r:embed="rId4"/>
              </p:ext>
            </p:extLst>
          </p:nvPr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753268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5693" name="j0112683.wav">
            <a:hlinkClick r:id="" action="ppaction://media"/>
            <a:extLst>
              <a:ext uri="{FF2B5EF4-FFF2-40B4-BE49-F238E27FC236}">
                <a16:creationId xmlns:a16="http://schemas.microsoft.com/office/drawing/2014/main" id="{56EF9428-C01F-464D-B84E-77A8076961BE}"/>
              </a:ext>
            </a:extLst>
          </p:cNvPr>
          <p:cNvPicPr>
            <a:picLocks noChangeAspect="1" noChangeArrowheads="1"/>
          </p:cNvPicPr>
          <p:nvPr>
            <a:audioFile r:link="rId5"/>
            <p:extLst>
              <p:ext uri="{DAA4B4D4-6D71-4841-9C94-3DE7FCFB9230}">
                <p14:media xmlns:p14="http://schemas.microsoft.com/office/powerpoint/2010/main" r:embed="rId4"/>
              </p:ext>
            </p:extLst>
          </p:nvPr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753268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5694" name="j0112684.wav">
            <a:hlinkClick r:id="" action="ppaction://media"/>
            <a:extLst>
              <a:ext uri="{FF2B5EF4-FFF2-40B4-BE49-F238E27FC236}">
                <a16:creationId xmlns:a16="http://schemas.microsoft.com/office/drawing/2014/main" id="{3C8B972E-C541-4ABE-943F-31B3A79EA38B}"/>
              </a:ext>
            </a:extLst>
          </p:cNvPr>
          <p:cNvPicPr>
            <a:picLocks noChangeAspect="1" noChangeArrowheads="1"/>
          </p:cNvPicPr>
          <p:nvPr>
            <a:audioFile r:link="rId7"/>
            <p:extLst>
              <p:ext uri="{DAA4B4D4-6D71-4841-9C94-3DE7FCFB9230}">
                <p14:media xmlns:p14="http://schemas.microsoft.com/office/powerpoint/2010/main" r:embed="rId6"/>
              </p:ext>
            </p:extLst>
          </p:nvPr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76771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5695" name="j0112685.wav">
            <a:hlinkClick r:id="" action="ppaction://media"/>
            <a:extLst>
              <a:ext uri="{FF2B5EF4-FFF2-40B4-BE49-F238E27FC236}">
                <a16:creationId xmlns:a16="http://schemas.microsoft.com/office/drawing/2014/main" id="{5AC0B038-EEDB-4EDB-BD49-78789A115450}"/>
              </a:ext>
            </a:extLst>
          </p:cNvPr>
          <p:cNvPicPr>
            <a:picLocks noChangeAspect="1" noChangeArrowheads="1"/>
          </p:cNvPicPr>
          <p:nvPr>
            <a:audioFile r:link="rId5"/>
            <p:extLst>
              <p:ext uri="{DAA4B4D4-6D71-4841-9C94-3DE7FCFB9230}">
                <p14:media xmlns:p14="http://schemas.microsoft.com/office/powerpoint/2010/main" r:embed="rId4"/>
              </p:ext>
            </p:extLst>
          </p:nvPr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76771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5696" name="j0112686.wav">
            <a:hlinkClick r:id="" action="ppaction://media"/>
            <a:extLst>
              <a:ext uri="{FF2B5EF4-FFF2-40B4-BE49-F238E27FC236}">
                <a16:creationId xmlns:a16="http://schemas.microsoft.com/office/drawing/2014/main" id="{D3B390CB-E1CC-42F1-B56A-DD8BB046234E}"/>
              </a:ext>
            </a:extLst>
          </p:cNvPr>
          <p:cNvPicPr>
            <a:picLocks noChangeAspect="1" noChangeArrowheads="1"/>
          </p:cNvPicPr>
          <p:nvPr>
            <a:audioFile r:link="rId9"/>
            <p:extLst>
              <p:ext uri="{DAA4B4D4-6D71-4841-9C94-3DE7FCFB9230}">
                <p14:media xmlns:p14="http://schemas.microsoft.com/office/powerpoint/2010/main" r:embed="rId8"/>
              </p:ext>
            </p:extLst>
          </p:nvPr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775017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5697" name="j0112687.wav">
            <a:hlinkClick r:id="" action="ppaction://media"/>
            <a:extLst>
              <a:ext uri="{FF2B5EF4-FFF2-40B4-BE49-F238E27FC236}">
                <a16:creationId xmlns:a16="http://schemas.microsoft.com/office/drawing/2014/main" id="{A2E9016D-75C3-4187-A909-B2A01617BFD7}"/>
              </a:ext>
            </a:extLst>
          </p:cNvPr>
          <p:cNvPicPr>
            <a:picLocks noChangeAspect="1" noChangeArrowheads="1"/>
          </p:cNvPicPr>
          <p:nvPr>
            <a:audioFile r:link="rId7"/>
            <p:extLst>
              <p:ext uri="{DAA4B4D4-6D71-4841-9C94-3DE7FCFB9230}">
                <p14:media xmlns:p14="http://schemas.microsoft.com/office/powerpoint/2010/main" r:embed="rId6"/>
              </p:ext>
            </p:extLst>
          </p:nvPr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74612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5698" name="j0112688.wav">
            <a:hlinkClick r:id="" action="ppaction://media"/>
            <a:extLst>
              <a:ext uri="{FF2B5EF4-FFF2-40B4-BE49-F238E27FC236}">
                <a16:creationId xmlns:a16="http://schemas.microsoft.com/office/drawing/2014/main" id="{42836371-C7BD-45BC-837B-90B54E351F26}"/>
              </a:ext>
            </a:extLst>
          </p:cNvPr>
          <p:cNvPicPr>
            <a:picLocks noChangeAspect="1" noChangeArrowheads="1"/>
          </p:cNvPicPr>
          <p:nvPr>
            <a:audioFile r:link="rId5"/>
            <p:extLst>
              <p:ext uri="{DAA4B4D4-6D71-4841-9C94-3DE7FCFB9230}">
                <p14:media xmlns:p14="http://schemas.microsoft.com/office/powerpoint/2010/main" r:embed="rId4"/>
              </p:ext>
            </p:extLst>
          </p:nvPr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74612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5699" name="j0112689.wav">
            <a:hlinkClick r:id="" action="ppaction://media"/>
            <a:extLst>
              <a:ext uri="{FF2B5EF4-FFF2-40B4-BE49-F238E27FC236}">
                <a16:creationId xmlns:a16="http://schemas.microsoft.com/office/drawing/2014/main" id="{AF8B800D-C2BA-4D1F-A0F4-B23297569120}"/>
              </a:ext>
            </a:extLst>
          </p:cNvPr>
          <p:cNvPicPr>
            <a:picLocks noChangeAspect="1" noChangeArrowheads="1"/>
          </p:cNvPicPr>
          <p:nvPr>
            <a:audioFile r:link="rId9"/>
            <p:extLst>
              <p:ext uri="{DAA4B4D4-6D71-4841-9C94-3DE7FCFB9230}">
                <p14:media xmlns:p14="http://schemas.microsoft.com/office/powerpoint/2010/main" r:embed="rId8"/>
              </p:ext>
            </p:extLst>
          </p:nvPr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74612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5700" name="j0112690.wav">
            <a:hlinkClick r:id="" action="ppaction://media"/>
            <a:extLst>
              <a:ext uri="{FF2B5EF4-FFF2-40B4-BE49-F238E27FC236}">
                <a16:creationId xmlns:a16="http://schemas.microsoft.com/office/drawing/2014/main" id="{C1CC7652-A554-4393-8C64-52252585630B}"/>
              </a:ext>
            </a:extLst>
          </p:cNvPr>
          <p:cNvPicPr>
            <a:picLocks noChangeAspect="1" noChangeArrowheads="1"/>
          </p:cNvPicPr>
          <p:nvPr>
            <a:audioFile r:link="rId5"/>
            <p:extLst>
              <p:ext uri="{DAA4B4D4-6D71-4841-9C94-3DE7FCFB9230}">
                <p14:media xmlns:p14="http://schemas.microsoft.com/office/powerpoint/2010/main" r:embed="rId4"/>
              </p:ext>
            </p:extLst>
          </p:nvPr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774858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E745107-412D-4A92-A159-6B311802653B}"/>
              </a:ext>
            </a:extLst>
          </p:cNvPr>
          <p:cNvSpPr txBox="1"/>
          <p:nvPr/>
        </p:nvSpPr>
        <p:spPr>
          <a:xfrm>
            <a:off x="5671416" y="3167161"/>
            <a:ext cx="2736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三本の試験管に異なる量の水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55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55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mph" presetSubtype="0" repeatCount="indefinite" fill="hold" grpId="0" nodeType="withEffect">
                                  <p:stCondLst>
                                    <p:cond delay="3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0" dur="3000" fill="hold"/>
                                        <p:tgtEl>
                                          <p:spTgt spid="1556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3000" fill="hold"/>
                                        <p:tgtEl>
                                          <p:spTgt spid="1556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3000" fill="hold"/>
                                        <p:tgtEl>
                                          <p:spTgt spid="15567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3" dur="3000" fill="hold"/>
                                        <p:tgtEl>
                                          <p:spTgt spid="1556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ntr" presetSubtype="8" repeatCount="indefinite" fill="hold" nodeType="withEffect">
                                  <p:stCondLst>
                                    <p:cond delay="3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5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mediacall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1435" fill="hold"/>
                                        <p:tgtEl>
                                          <p:spTgt spid="15569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9" presetID="22" presetClass="entr" presetSubtype="8" repeatCount="indefinite" fill="hold" nodeType="withEffect">
                                  <p:stCondLst>
                                    <p:cond delay="3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5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mediacall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1435" fill="hold"/>
                                        <p:tgtEl>
                                          <p:spTgt spid="15569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4" presetID="22" presetClass="entr" presetSubtype="8" repeatCount="indefinite" fill="hold" nodeType="withEffect">
                                  <p:stCondLst>
                                    <p:cond delay="3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55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mediacall" presetSubtype="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28" dur="1435" fill="hold"/>
                                        <p:tgtEl>
                                          <p:spTgt spid="15569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9" presetID="23" presetClass="emph" presetSubtype="0" repeatCount="indefinite" fill="hold" grpId="1" nodeType="withEffect">
                                  <p:stCondLst>
                                    <p:cond delay="2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30" dur="500" fill="hold"/>
                                        <p:tgtEl>
                                          <p:spTgt spid="1556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1" dur="500" fill="hold"/>
                                        <p:tgtEl>
                                          <p:spTgt spid="1556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15567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1556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mediacall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35" dur="916" fill="hold"/>
                                        <p:tgtEl>
                                          <p:spTgt spid="15568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5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3" presetClass="emph" presetSubtype="0" repeatCount="indefinite" fill="hold" grpId="1" nodeType="withEffect">
                                  <p:stCondLst>
                                    <p:cond delay="2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42" dur="3000" fill="hold"/>
                                        <p:tgtEl>
                                          <p:spTgt spid="1556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3000" fill="hold"/>
                                        <p:tgtEl>
                                          <p:spTgt spid="1556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" dur="3000" fill="hold"/>
                                        <p:tgtEl>
                                          <p:spTgt spid="15567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45" dur="3000" fill="hold"/>
                                        <p:tgtEl>
                                          <p:spTgt spid="1556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3" presetClass="emph" presetSubtype="0" repeatCount="indefinite" fill="hold" grpId="2" nodeType="withEffect">
                                  <p:stCondLst>
                                    <p:cond delay="2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47" dur="500" fill="hold"/>
                                        <p:tgtEl>
                                          <p:spTgt spid="1556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8" dur="500" fill="hold"/>
                                        <p:tgtEl>
                                          <p:spTgt spid="1556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9" dur="500" fill="hold"/>
                                        <p:tgtEl>
                                          <p:spTgt spid="15567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1556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5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3" presetClass="emph" presetSubtype="0" repeatCount="indefinite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5" dur="500" fill="hold"/>
                                        <p:tgtEl>
                                          <p:spTgt spid="1556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6" dur="500" fill="hold"/>
                                        <p:tgtEl>
                                          <p:spTgt spid="1556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7" dur="500" fill="hold"/>
                                        <p:tgtEl>
                                          <p:spTgt spid="15568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1556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2" presetClass="entr" presetSubtype="2" repeatCount="indefinite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155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" presetClass="mediacall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3" dur="1435" fill="hold"/>
                                        <p:tgtEl>
                                          <p:spTgt spid="15569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64" presetID="1" presetClass="mediacall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5" dur="1435" fill="hold"/>
                                        <p:tgtEl>
                                          <p:spTgt spid="15570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5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1556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5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8" presetClass="emp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00000">
                                      <p:cBhvr>
                                        <p:cTn id="77" dur="5000" fill="hold"/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1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8" presetID="8" presetClass="emp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79" dur="5000" fill="hold"/>
                                        <p:tgtEl>
                                          <p:spTgt spid="1556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0" presetID="8" presetClass="emp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300000">
                                      <p:cBhvr>
                                        <p:cTn id="81" dur="5000" fill="hold"/>
                                        <p:tgtEl>
                                          <p:spTgt spid="1556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2" presetID="8" presetClass="emp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83" dur="5000" fill="hold"/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mph" presetSubtype="0" repeatCount="indefinite" fill="hold" grpId="3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87" dur="500" fill="hold"/>
                                        <p:tgtEl>
                                          <p:spTgt spid="1556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8" dur="500" fill="hold"/>
                                        <p:tgtEl>
                                          <p:spTgt spid="1556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9" dur="500" fill="hold"/>
                                        <p:tgtEl>
                                          <p:spTgt spid="15567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1556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3" presetClass="emph" presetSubtype="0" repeatCount="indefinite" fill="hold" grpId="2" nodeType="withEffect">
                                  <p:stCondLst>
                                    <p:cond delay="1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92" dur="3000" fill="hold"/>
                                        <p:tgtEl>
                                          <p:spTgt spid="1556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3" dur="3000" fill="hold"/>
                                        <p:tgtEl>
                                          <p:spTgt spid="1556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4" dur="3000" fill="hold"/>
                                        <p:tgtEl>
                                          <p:spTgt spid="15567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5" dur="3000" fill="hold"/>
                                        <p:tgtEl>
                                          <p:spTgt spid="1556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22" presetClass="entr" presetSubtype="8" repeatCount="indefinite" fill="hold" nodeType="withEffect">
                                  <p:stCondLst>
                                    <p:cond delay="1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55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" presetClass="mediacall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0" dur="1625" fill="hold"/>
                                        <p:tgtEl>
                                          <p:spTgt spid="15569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01" presetID="22" presetClass="entr" presetSubtype="8" repeatCount="indefinite" fill="hold" nodeType="withEffect">
                                  <p:stCondLst>
                                    <p:cond delay="1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155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" presetClass="mediacall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5" dur="1435" fill="hold"/>
                                        <p:tgtEl>
                                          <p:spTgt spid="15569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06" presetID="22" presetClass="entr" presetSubtype="8" repeatCount="indefinite" fill="hold" nodeType="withEffect">
                                  <p:stCondLst>
                                    <p:cond delay="1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155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" presetClass="mediacall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0" dur="1257" fill="hold"/>
                                        <p:tgtEl>
                                          <p:spTgt spid="15569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155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3" presetClass="emph" presetSubtype="0" repeatCount="indefinite" fill="hold" grpId="3" nodeType="withEffect">
                                  <p:stCondLst>
                                    <p:cond delay="2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7" dur="3000" fill="hold"/>
                                        <p:tgtEl>
                                          <p:spTgt spid="1556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8" dur="3000" fill="hold"/>
                                        <p:tgtEl>
                                          <p:spTgt spid="1556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9" dur="3000" fill="hold"/>
                                        <p:tgtEl>
                                          <p:spTgt spid="15567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20" dur="3000" fill="hold"/>
                                        <p:tgtEl>
                                          <p:spTgt spid="1556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22" presetClass="entr" presetSubtype="2" repeatCount="indefinite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3" dur="500"/>
                                        <p:tgtEl>
                                          <p:spTgt spid="155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2" repeatCount="indefinite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6" dur="500"/>
                                        <p:tgtEl>
                                          <p:spTgt spid="155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" presetClass="mediacall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8" dur="1625" fill="hold"/>
                                        <p:tgtEl>
                                          <p:spTgt spid="15569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29" presetID="1" presetClass="mediacall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0" dur="1435" fill="hold"/>
                                        <p:tgtEl>
                                          <p:spTgt spid="15569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31" presetID="1" presetClass="mediacall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2" dur="1257" fill="hold"/>
                                        <p:tgtEl>
                                          <p:spTgt spid="15569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33" presetID="27" presetClass="emph" presetSubtype="0" fill="remove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4" dur="250" autoRev="1" fill="remove"/>
                                        <p:tgtEl>
                                          <p:spTgt spid="1556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5" dur="250" autoRev="1" fill="remove"/>
                                        <p:tgtEl>
                                          <p:spTgt spid="1556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6" dur="250" autoRev="1" fill="remove"/>
                                        <p:tgtEl>
                                          <p:spTgt spid="1556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7" dur="250" autoRev="1" fill="remove"/>
                                        <p:tgtEl>
                                          <p:spTgt spid="1556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5689"/>
                </p:tgtEl>
              </p:cMediaNode>
            </p:audio>
            <p:audio>
              <p:cMediaNode>
                <p:cTn id="13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5690"/>
                </p:tgtEl>
              </p:cMediaNode>
            </p:audio>
            <p:audio>
              <p:cMediaNode>
                <p:cTn id="14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5691"/>
                </p:tgtEl>
              </p:cMediaNode>
            </p:audio>
            <p:audio>
              <p:cMediaNode>
                <p:cTn id="14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5692"/>
                </p:tgtEl>
              </p:cMediaNode>
            </p:audio>
            <p:audio>
              <p:cMediaNode>
                <p:cTn id="14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5693"/>
                </p:tgtEl>
              </p:cMediaNode>
            </p:audio>
            <p:audio>
              <p:cMediaNode>
                <p:cTn id="14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5694"/>
                </p:tgtEl>
              </p:cMediaNode>
            </p:audio>
            <p:audio>
              <p:cMediaNode>
                <p:cTn id="14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5695"/>
                </p:tgtEl>
              </p:cMediaNode>
            </p:audio>
            <p:audio>
              <p:cMediaNode>
                <p:cTn id="14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5696"/>
                </p:tgtEl>
              </p:cMediaNode>
            </p:audio>
            <p:audio>
              <p:cMediaNode>
                <p:cTn id="14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5697"/>
                </p:tgtEl>
              </p:cMediaNode>
            </p:audio>
            <p:audio>
              <p:cMediaNode>
                <p:cTn id="14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5698"/>
                </p:tgtEl>
              </p:cMediaNode>
            </p:audio>
            <p:audio>
              <p:cMediaNode>
                <p:cTn id="14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5699"/>
                </p:tgtEl>
              </p:cMediaNode>
            </p:audio>
            <p:audio>
              <p:cMediaNode>
                <p:cTn id="14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5700"/>
                </p:tgtEl>
              </p:cMediaNode>
            </p:audio>
          </p:childTnLst>
        </p:cTn>
      </p:par>
    </p:tnLst>
    <p:bldLst>
      <p:bldP spid="155650" grpId="0" animBg="1"/>
      <p:bldP spid="155651" grpId="0" animBg="1"/>
      <p:bldP spid="155652" grpId="0"/>
      <p:bldP spid="155653" grpId="0"/>
      <p:bldP spid="155673" grpId="0"/>
      <p:bldP spid="155673" grpId="1"/>
      <p:bldP spid="155673" grpId="2"/>
      <p:bldP spid="155673" grpId="3"/>
      <p:bldP spid="155674" grpId="0" animBg="1"/>
      <p:bldP spid="155674" grpId="1" animBg="1"/>
      <p:bldP spid="155674" grpId="2" animBg="1"/>
      <p:bldP spid="155674" grpId="3" animBg="1"/>
      <p:bldP spid="155679" grpId="0" animBg="1"/>
      <p:bldP spid="155680" grpId="0"/>
      <p:bldP spid="155680" grpId="1"/>
      <p:bldP spid="155680" grpId="2"/>
      <p:bldP spid="155681" grpId="0" animBg="1"/>
      <p:bldP spid="155686" grpId="0" animBg="1"/>
      <p:bldP spid="15568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8E97996A-906A-4DE1-B94C-384B4F6891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0131" y="5568950"/>
            <a:ext cx="491616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磁気共鳴スペクトル（各周波数成分の強度）</a:t>
            </a:r>
          </a:p>
        </p:txBody>
      </p:sp>
      <p:sp>
        <p:nvSpPr>
          <p:cNvPr id="156675" name="Freeform 3">
            <a:extLst>
              <a:ext uri="{FF2B5EF4-FFF2-40B4-BE49-F238E27FC236}">
                <a16:creationId xmlns:a16="http://schemas.microsoft.com/office/drawing/2014/main" id="{47D84AF5-7BA4-46F8-820A-55965182F2B5}"/>
              </a:ext>
            </a:extLst>
          </p:cNvPr>
          <p:cNvSpPr>
            <a:spLocks/>
          </p:cNvSpPr>
          <p:nvPr/>
        </p:nvSpPr>
        <p:spPr bwMode="auto">
          <a:xfrm>
            <a:off x="4156076" y="775368"/>
            <a:ext cx="647700" cy="1512887"/>
          </a:xfrm>
          <a:custGeom>
            <a:avLst/>
            <a:gdLst>
              <a:gd name="T0" fmla="*/ 2147483646 w 4218"/>
              <a:gd name="T1" fmla="*/ 2147483646 h 2312"/>
              <a:gd name="T2" fmla="*/ 2147483646 w 4218"/>
              <a:gd name="T3" fmla="*/ 2147483646 h 2312"/>
              <a:gd name="T4" fmla="*/ 2147483646 w 4218"/>
              <a:gd name="T5" fmla="*/ 2147483646 h 2312"/>
              <a:gd name="T6" fmla="*/ 2147483646 w 4218"/>
              <a:gd name="T7" fmla="*/ 2147483646 h 2312"/>
              <a:gd name="T8" fmla="*/ 2147483646 w 4218"/>
              <a:gd name="T9" fmla="*/ 2147483646 h 2312"/>
              <a:gd name="T10" fmla="*/ 2147483646 w 4218"/>
              <a:gd name="T11" fmla="*/ 2147483646 h 2312"/>
              <a:gd name="T12" fmla="*/ 2147483646 w 4218"/>
              <a:gd name="T13" fmla="*/ 2147483646 h 2312"/>
              <a:gd name="T14" fmla="*/ 2147483646 w 4218"/>
              <a:gd name="T15" fmla="*/ 2147483646 h 2312"/>
              <a:gd name="T16" fmla="*/ 2147483646 w 4218"/>
              <a:gd name="T17" fmla="*/ 2147483646 h 2312"/>
              <a:gd name="T18" fmla="*/ 2147483646 w 4218"/>
              <a:gd name="T19" fmla="*/ 2147483646 h 2312"/>
              <a:gd name="T20" fmla="*/ 2147483646 w 4218"/>
              <a:gd name="T21" fmla="*/ 2147483646 h 2312"/>
              <a:gd name="T22" fmla="*/ 2147483646 w 4218"/>
              <a:gd name="T23" fmla="*/ 2147483646 h 2312"/>
              <a:gd name="T24" fmla="*/ 2147483646 w 4218"/>
              <a:gd name="T25" fmla="*/ 2147483646 h 2312"/>
              <a:gd name="T26" fmla="*/ 2147483646 w 4218"/>
              <a:gd name="T27" fmla="*/ 2147483646 h 2312"/>
              <a:gd name="T28" fmla="*/ 2147483646 w 4218"/>
              <a:gd name="T29" fmla="*/ 2147483646 h 2312"/>
              <a:gd name="T30" fmla="*/ 2147483646 w 4218"/>
              <a:gd name="T31" fmla="*/ 2147483646 h 2312"/>
              <a:gd name="T32" fmla="*/ 2147483646 w 4218"/>
              <a:gd name="T33" fmla="*/ 2147483646 h 2312"/>
              <a:gd name="T34" fmla="*/ 2147483646 w 4218"/>
              <a:gd name="T35" fmla="*/ 2147483646 h 2312"/>
              <a:gd name="T36" fmla="*/ 2147483646 w 4218"/>
              <a:gd name="T37" fmla="*/ 2147483646 h 2312"/>
              <a:gd name="T38" fmla="*/ 2147483646 w 4218"/>
              <a:gd name="T39" fmla="*/ 2147483646 h 2312"/>
              <a:gd name="T40" fmla="*/ 2147483646 w 4218"/>
              <a:gd name="T41" fmla="*/ 2147483646 h 2312"/>
              <a:gd name="T42" fmla="*/ 2147483646 w 4218"/>
              <a:gd name="T43" fmla="*/ 2147483646 h 2312"/>
              <a:gd name="T44" fmla="*/ 2147483646 w 4218"/>
              <a:gd name="T45" fmla="*/ 2147483646 h 2312"/>
              <a:gd name="T46" fmla="*/ 2147483646 w 4218"/>
              <a:gd name="T47" fmla="*/ 2147483646 h 2312"/>
              <a:gd name="T48" fmla="*/ 2147483646 w 4218"/>
              <a:gd name="T49" fmla="*/ 2147483646 h 2312"/>
              <a:gd name="T50" fmla="*/ 2147483646 w 4218"/>
              <a:gd name="T51" fmla="*/ 2147483646 h 2312"/>
              <a:gd name="T52" fmla="*/ 2147483646 w 4218"/>
              <a:gd name="T53" fmla="*/ 2147483646 h 2312"/>
              <a:gd name="T54" fmla="*/ 2147483646 w 4218"/>
              <a:gd name="T55" fmla="*/ 2147483646 h 2312"/>
              <a:gd name="T56" fmla="*/ 2147483646 w 4218"/>
              <a:gd name="T57" fmla="*/ 2147483646 h 2312"/>
              <a:gd name="T58" fmla="*/ 2147483646 w 4218"/>
              <a:gd name="T59" fmla="*/ 2147483646 h 2312"/>
              <a:gd name="T60" fmla="*/ 2147483646 w 4218"/>
              <a:gd name="T61" fmla="*/ 2147483646 h 2312"/>
              <a:gd name="T62" fmla="*/ 2147483646 w 4218"/>
              <a:gd name="T63" fmla="*/ 2147483646 h 2312"/>
              <a:gd name="T64" fmla="*/ 2147483646 w 4218"/>
              <a:gd name="T65" fmla="*/ 2147483646 h 231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4218"/>
              <a:gd name="T100" fmla="*/ 0 h 2312"/>
              <a:gd name="T101" fmla="*/ 4218 w 4218"/>
              <a:gd name="T102" fmla="*/ 2312 h 2312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4218" h="2312">
                <a:moveTo>
                  <a:pt x="0" y="1307"/>
                </a:moveTo>
                <a:cubicBezTo>
                  <a:pt x="33" y="1288"/>
                  <a:pt x="67" y="1270"/>
                  <a:pt x="90" y="1217"/>
                </a:cubicBezTo>
                <a:cubicBezTo>
                  <a:pt x="113" y="1164"/>
                  <a:pt x="113" y="1058"/>
                  <a:pt x="136" y="990"/>
                </a:cubicBezTo>
                <a:cubicBezTo>
                  <a:pt x="159" y="922"/>
                  <a:pt x="196" y="876"/>
                  <a:pt x="226" y="808"/>
                </a:cubicBezTo>
                <a:cubicBezTo>
                  <a:pt x="256" y="740"/>
                  <a:pt x="294" y="596"/>
                  <a:pt x="317" y="581"/>
                </a:cubicBezTo>
                <a:cubicBezTo>
                  <a:pt x="340" y="566"/>
                  <a:pt x="347" y="650"/>
                  <a:pt x="362" y="718"/>
                </a:cubicBezTo>
                <a:cubicBezTo>
                  <a:pt x="377" y="786"/>
                  <a:pt x="400" y="877"/>
                  <a:pt x="408" y="990"/>
                </a:cubicBezTo>
                <a:cubicBezTo>
                  <a:pt x="416" y="1103"/>
                  <a:pt x="393" y="1247"/>
                  <a:pt x="408" y="1398"/>
                </a:cubicBezTo>
                <a:cubicBezTo>
                  <a:pt x="423" y="1549"/>
                  <a:pt x="476" y="1806"/>
                  <a:pt x="499" y="1897"/>
                </a:cubicBezTo>
                <a:cubicBezTo>
                  <a:pt x="522" y="1988"/>
                  <a:pt x="529" y="1949"/>
                  <a:pt x="544" y="1942"/>
                </a:cubicBezTo>
                <a:cubicBezTo>
                  <a:pt x="559" y="1935"/>
                  <a:pt x="566" y="1905"/>
                  <a:pt x="589" y="1852"/>
                </a:cubicBezTo>
                <a:cubicBezTo>
                  <a:pt x="612" y="1799"/>
                  <a:pt x="657" y="1731"/>
                  <a:pt x="680" y="1625"/>
                </a:cubicBezTo>
                <a:cubicBezTo>
                  <a:pt x="703" y="1519"/>
                  <a:pt x="710" y="1323"/>
                  <a:pt x="725" y="1217"/>
                </a:cubicBezTo>
                <a:cubicBezTo>
                  <a:pt x="740" y="1111"/>
                  <a:pt x="748" y="1088"/>
                  <a:pt x="771" y="990"/>
                </a:cubicBezTo>
                <a:cubicBezTo>
                  <a:pt x="794" y="892"/>
                  <a:pt x="838" y="733"/>
                  <a:pt x="861" y="627"/>
                </a:cubicBezTo>
                <a:cubicBezTo>
                  <a:pt x="884" y="521"/>
                  <a:pt x="884" y="446"/>
                  <a:pt x="907" y="355"/>
                </a:cubicBezTo>
                <a:cubicBezTo>
                  <a:pt x="930" y="264"/>
                  <a:pt x="975" y="136"/>
                  <a:pt x="998" y="83"/>
                </a:cubicBezTo>
                <a:cubicBezTo>
                  <a:pt x="1021" y="30"/>
                  <a:pt x="1020" y="0"/>
                  <a:pt x="1043" y="37"/>
                </a:cubicBezTo>
                <a:cubicBezTo>
                  <a:pt x="1066" y="74"/>
                  <a:pt x="1119" y="218"/>
                  <a:pt x="1134" y="309"/>
                </a:cubicBezTo>
                <a:cubicBezTo>
                  <a:pt x="1149" y="400"/>
                  <a:pt x="1134" y="468"/>
                  <a:pt x="1134" y="581"/>
                </a:cubicBezTo>
                <a:cubicBezTo>
                  <a:pt x="1134" y="694"/>
                  <a:pt x="1127" y="877"/>
                  <a:pt x="1134" y="990"/>
                </a:cubicBezTo>
                <a:cubicBezTo>
                  <a:pt x="1141" y="1103"/>
                  <a:pt x="1164" y="1156"/>
                  <a:pt x="1179" y="1262"/>
                </a:cubicBezTo>
                <a:cubicBezTo>
                  <a:pt x="1194" y="1368"/>
                  <a:pt x="1209" y="1527"/>
                  <a:pt x="1224" y="1625"/>
                </a:cubicBezTo>
                <a:cubicBezTo>
                  <a:pt x="1239" y="1723"/>
                  <a:pt x="1262" y="1761"/>
                  <a:pt x="1270" y="1852"/>
                </a:cubicBezTo>
                <a:cubicBezTo>
                  <a:pt x="1278" y="1943"/>
                  <a:pt x="1255" y="2094"/>
                  <a:pt x="1270" y="2169"/>
                </a:cubicBezTo>
                <a:cubicBezTo>
                  <a:pt x="1285" y="2244"/>
                  <a:pt x="1337" y="2298"/>
                  <a:pt x="1360" y="2305"/>
                </a:cubicBezTo>
                <a:cubicBezTo>
                  <a:pt x="1383" y="2312"/>
                  <a:pt x="1383" y="2282"/>
                  <a:pt x="1406" y="2214"/>
                </a:cubicBezTo>
                <a:cubicBezTo>
                  <a:pt x="1429" y="2146"/>
                  <a:pt x="1473" y="2003"/>
                  <a:pt x="1496" y="1897"/>
                </a:cubicBezTo>
                <a:cubicBezTo>
                  <a:pt x="1519" y="1791"/>
                  <a:pt x="1527" y="1670"/>
                  <a:pt x="1542" y="1579"/>
                </a:cubicBezTo>
                <a:cubicBezTo>
                  <a:pt x="1557" y="1488"/>
                  <a:pt x="1572" y="1428"/>
                  <a:pt x="1587" y="1353"/>
                </a:cubicBezTo>
                <a:cubicBezTo>
                  <a:pt x="1602" y="1278"/>
                  <a:pt x="1618" y="1156"/>
                  <a:pt x="1633" y="1126"/>
                </a:cubicBezTo>
                <a:cubicBezTo>
                  <a:pt x="1648" y="1096"/>
                  <a:pt x="1663" y="1126"/>
                  <a:pt x="1678" y="1171"/>
                </a:cubicBezTo>
                <a:cubicBezTo>
                  <a:pt x="1693" y="1216"/>
                  <a:pt x="1716" y="1315"/>
                  <a:pt x="1723" y="1398"/>
                </a:cubicBezTo>
                <a:cubicBezTo>
                  <a:pt x="1730" y="1481"/>
                  <a:pt x="1715" y="1594"/>
                  <a:pt x="1723" y="1670"/>
                </a:cubicBezTo>
                <a:cubicBezTo>
                  <a:pt x="1731" y="1746"/>
                  <a:pt x="1731" y="1859"/>
                  <a:pt x="1769" y="1852"/>
                </a:cubicBezTo>
                <a:cubicBezTo>
                  <a:pt x="1807" y="1845"/>
                  <a:pt x="1912" y="1716"/>
                  <a:pt x="1950" y="1625"/>
                </a:cubicBezTo>
                <a:cubicBezTo>
                  <a:pt x="1988" y="1534"/>
                  <a:pt x="1980" y="1398"/>
                  <a:pt x="1995" y="1307"/>
                </a:cubicBezTo>
                <a:cubicBezTo>
                  <a:pt x="2010" y="1216"/>
                  <a:pt x="2026" y="1148"/>
                  <a:pt x="2041" y="1080"/>
                </a:cubicBezTo>
                <a:cubicBezTo>
                  <a:pt x="2056" y="1012"/>
                  <a:pt x="2063" y="974"/>
                  <a:pt x="2086" y="899"/>
                </a:cubicBezTo>
                <a:cubicBezTo>
                  <a:pt x="2109" y="824"/>
                  <a:pt x="2154" y="718"/>
                  <a:pt x="2177" y="627"/>
                </a:cubicBezTo>
                <a:cubicBezTo>
                  <a:pt x="2200" y="536"/>
                  <a:pt x="2192" y="385"/>
                  <a:pt x="2222" y="355"/>
                </a:cubicBezTo>
                <a:cubicBezTo>
                  <a:pt x="2252" y="325"/>
                  <a:pt x="2328" y="377"/>
                  <a:pt x="2358" y="445"/>
                </a:cubicBezTo>
                <a:cubicBezTo>
                  <a:pt x="2388" y="513"/>
                  <a:pt x="2396" y="672"/>
                  <a:pt x="2404" y="763"/>
                </a:cubicBezTo>
                <a:cubicBezTo>
                  <a:pt x="2412" y="854"/>
                  <a:pt x="2389" y="907"/>
                  <a:pt x="2404" y="990"/>
                </a:cubicBezTo>
                <a:cubicBezTo>
                  <a:pt x="2419" y="1073"/>
                  <a:pt x="2471" y="1179"/>
                  <a:pt x="2494" y="1262"/>
                </a:cubicBezTo>
                <a:cubicBezTo>
                  <a:pt x="2517" y="1345"/>
                  <a:pt x="2517" y="1444"/>
                  <a:pt x="2540" y="1489"/>
                </a:cubicBezTo>
                <a:cubicBezTo>
                  <a:pt x="2563" y="1534"/>
                  <a:pt x="2600" y="1557"/>
                  <a:pt x="2630" y="1534"/>
                </a:cubicBezTo>
                <a:cubicBezTo>
                  <a:pt x="2660" y="1511"/>
                  <a:pt x="2698" y="1414"/>
                  <a:pt x="2721" y="1353"/>
                </a:cubicBezTo>
                <a:cubicBezTo>
                  <a:pt x="2744" y="1292"/>
                  <a:pt x="2752" y="1247"/>
                  <a:pt x="2767" y="1171"/>
                </a:cubicBezTo>
                <a:cubicBezTo>
                  <a:pt x="2782" y="1095"/>
                  <a:pt x="2789" y="990"/>
                  <a:pt x="2812" y="899"/>
                </a:cubicBezTo>
                <a:cubicBezTo>
                  <a:pt x="2835" y="808"/>
                  <a:pt x="2880" y="725"/>
                  <a:pt x="2903" y="627"/>
                </a:cubicBezTo>
                <a:cubicBezTo>
                  <a:pt x="2926" y="529"/>
                  <a:pt x="2918" y="392"/>
                  <a:pt x="2948" y="309"/>
                </a:cubicBezTo>
                <a:cubicBezTo>
                  <a:pt x="2978" y="226"/>
                  <a:pt x="3046" y="151"/>
                  <a:pt x="3084" y="128"/>
                </a:cubicBezTo>
                <a:cubicBezTo>
                  <a:pt x="3122" y="105"/>
                  <a:pt x="3160" y="105"/>
                  <a:pt x="3175" y="173"/>
                </a:cubicBezTo>
                <a:cubicBezTo>
                  <a:pt x="3190" y="241"/>
                  <a:pt x="3160" y="423"/>
                  <a:pt x="3175" y="536"/>
                </a:cubicBezTo>
                <a:cubicBezTo>
                  <a:pt x="3190" y="649"/>
                  <a:pt x="3242" y="726"/>
                  <a:pt x="3265" y="854"/>
                </a:cubicBezTo>
                <a:cubicBezTo>
                  <a:pt x="3288" y="982"/>
                  <a:pt x="3288" y="1179"/>
                  <a:pt x="3311" y="1307"/>
                </a:cubicBezTo>
                <a:cubicBezTo>
                  <a:pt x="3334" y="1435"/>
                  <a:pt x="3379" y="1519"/>
                  <a:pt x="3402" y="1625"/>
                </a:cubicBezTo>
                <a:cubicBezTo>
                  <a:pt x="3425" y="1731"/>
                  <a:pt x="3417" y="1859"/>
                  <a:pt x="3447" y="1942"/>
                </a:cubicBezTo>
                <a:cubicBezTo>
                  <a:pt x="3477" y="2025"/>
                  <a:pt x="3545" y="2071"/>
                  <a:pt x="3583" y="2124"/>
                </a:cubicBezTo>
                <a:cubicBezTo>
                  <a:pt x="3621" y="2177"/>
                  <a:pt x="3636" y="2275"/>
                  <a:pt x="3674" y="2260"/>
                </a:cubicBezTo>
                <a:cubicBezTo>
                  <a:pt x="3712" y="2245"/>
                  <a:pt x="3765" y="2124"/>
                  <a:pt x="3810" y="2033"/>
                </a:cubicBezTo>
                <a:cubicBezTo>
                  <a:pt x="3855" y="1942"/>
                  <a:pt x="3908" y="1798"/>
                  <a:pt x="3946" y="1715"/>
                </a:cubicBezTo>
                <a:cubicBezTo>
                  <a:pt x="3984" y="1632"/>
                  <a:pt x="4014" y="1609"/>
                  <a:pt x="4037" y="1534"/>
                </a:cubicBezTo>
                <a:cubicBezTo>
                  <a:pt x="4060" y="1459"/>
                  <a:pt x="4052" y="1338"/>
                  <a:pt x="4082" y="1262"/>
                </a:cubicBezTo>
                <a:cubicBezTo>
                  <a:pt x="4112" y="1186"/>
                  <a:pt x="4195" y="1118"/>
                  <a:pt x="4218" y="1080"/>
                </a:cubicBezTo>
              </a:path>
            </a:pathLst>
          </a:custGeom>
          <a:noFill/>
          <a:ln w="9525">
            <a:solidFill>
              <a:srgbClr val="F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6676" name="Line 4">
            <a:extLst>
              <a:ext uri="{FF2B5EF4-FFF2-40B4-BE49-F238E27FC236}">
                <a16:creationId xmlns:a16="http://schemas.microsoft.com/office/drawing/2014/main" id="{977BBCBA-FBD1-4267-ABC2-4A78CAF49C28}"/>
              </a:ext>
            </a:extLst>
          </p:cNvPr>
          <p:cNvSpPr>
            <a:spLocks noChangeShapeType="1"/>
          </p:cNvSpPr>
          <p:nvPr/>
        </p:nvSpPr>
        <p:spPr bwMode="auto">
          <a:xfrm>
            <a:off x="3292476" y="1567530"/>
            <a:ext cx="2808287" cy="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6677" name="Text Box 5">
            <a:extLst>
              <a:ext uri="{FF2B5EF4-FFF2-40B4-BE49-F238E27FC236}">
                <a16:creationId xmlns:a16="http://schemas.microsoft.com/office/drawing/2014/main" id="{83587B5B-1092-4FE9-AB64-BCF2B53D4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2997200"/>
            <a:ext cx="64801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フーリエ変換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</a:t>
            </a:r>
            <a:r>
              <a:rPr kumimoji="1" lang="en-US" altLang="ja-JP" sz="2400" b="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 </a:t>
            </a:r>
            <a:r>
              <a:rPr kumimoji="1" lang="en-US" altLang="ja-JP" sz="2400" b="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) = </a:t>
            </a:r>
            <a:r>
              <a:rPr kumimoji="1" lang="en-US" altLang="ja-JP" sz="2800" b="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HGS行書体" panose="03000600000000000000" pitchFamily="66" charset="-128"/>
                <a:cs typeface="+mn-cs"/>
              </a:rPr>
              <a:t>∫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400" b="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(</a:t>
            </a:r>
            <a:r>
              <a:rPr kumimoji="1" lang="en-US" altLang="ja-JP" sz="2400" b="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t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 e </a:t>
            </a:r>
            <a:r>
              <a:rPr kumimoji="1" lang="en-US" altLang="ja-JP" sz="2400" b="0" i="0" u="none" strike="noStrike" kern="1200" cap="none" spc="0" normalizeH="0" baseline="30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- </a:t>
            </a:r>
            <a:r>
              <a:rPr kumimoji="1" lang="en-US" altLang="ja-JP" sz="2400" b="0" i="0" u="none" strike="noStrike" kern="1200" cap="none" spc="0" normalizeH="0" baseline="3000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i</a:t>
            </a:r>
            <a:r>
              <a:rPr kumimoji="1" lang="en-US" altLang="ja-JP" sz="2400" b="0" i="0" u="none" strike="noStrike" kern="1200" cap="none" spc="0" normalizeH="0" baseline="30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2π</a:t>
            </a:r>
            <a:r>
              <a:rPr kumimoji="1" lang="en-US" altLang="ja-JP" sz="2400" b="0" i="1" u="none" strike="noStrike" kern="1200" cap="none" spc="0" normalizeH="0" baseline="30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 t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 d </a:t>
            </a:r>
            <a:r>
              <a:rPr kumimoji="1" lang="en-US" altLang="ja-JP" sz="2400" b="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t</a:t>
            </a:r>
            <a:r>
              <a:rPr kumimoji="1" lang="ja-JP" altLang="en-US" sz="2400" b="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で分光すると</a:t>
            </a:r>
          </a:p>
        </p:txBody>
      </p:sp>
      <p:sp>
        <p:nvSpPr>
          <p:cNvPr id="156678" name="Text Box 6">
            <a:extLst>
              <a:ext uri="{FF2B5EF4-FFF2-40B4-BE49-F238E27FC236}">
                <a16:creationId xmlns:a16="http://schemas.microsoft.com/office/drawing/2014/main" id="{F08EFC2D-7634-4421-8432-FC8F2006C6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5226" y="1280193"/>
            <a:ext cx="7921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1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ｔ</a:t>
            </a:r>
            <a:r>
              <a: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（ｓ）</a:t>
            </a:r>
          </a:p>
        </p:txBody>
      </p:sp>
      <p:sp>
        <p:nvSpPr>
          <p:cNvPr id="156701" name="Text Box 29">
            <a:extLst>
              <a:ext uri="{FF2B5EF4-FFF2-40B4-BE49-F238E27FC236}">
                <a16:creationId xmlns:a16="http://schemas.microsoft.com/office/drawing/2014/main" id="{E9DD036F-FFDB-458D-A584-30427D961A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7913" y="2412201"/>
            <a:ext cx="4032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磁気共鳴信号電流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3131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</a:t>
            </a:r>
          </a:p>
        </p:txBody>
      </p:sp>
      <p:pic>
        <p:nvPicPr>
          <p:cNvPr id="156702" name="j0112698.wav">
            <a:hlinkClick r:id="" action="ppaction://media"/>
            <a:extLst>
              <a:ext uri="{FF2B5EF4-FFF2-40B4-BE49-F238E27FC236}">
                <a16:creationId xmlns:a16="http://schemas.microsoft.com/office/drawing/2014/main" id="{91E6F250-FE87-4EA6-A97C-328E7DD1B842}"/>
              </a:ext>
            </a:extLst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76771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6703" name="j0112699.wav">
            <a:hlinkClick r:id="" action="ppaction://media"/>
            <a:extLst>
              <a:ext uri="{FF2B5EF4-FFF2-40B4-BE49-F238E27FC236}">
                <a16:creationId xmlns:a16="http://schemas.microsoft.com/office/drawing/2014/main" id="{69E1DFD5-1FE7-42FD-9BC1-84AA56D13A84}"/>
              </a:ext>
            </a:extLst>
          </p:cNvPr>
          <p:cNvPicPr>
            <a:picLocks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76771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6704" name="j0112700.wav">
            <a:hlinkClick r:id="" action="ppaction://media"/>
            <a:extLst>
              <a:ext uri="{FF2B5EF4-FFF2-40B4-BE49-F238E27FC236}">
                <a16:creationId xmlns:a16="http://schemas.microsoft.com/office/drawing/2014/main" id="{C987B2E6-5C96-4554-B946-8F52B33AAE3B}"/>
              </a:ext>
            </a:extLst>
          </p:cNvPr>
          <p:cNvPicPr>
            <a:picLocks noChangeAspect="1" noChangeArrowheads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76771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6705" name="j0112701.wav">
            <a:hlinkClick r:id="" action="ppaction://media"/>
            <a:extLst>
              <a:ext uri="{FF2B5EF4-FFF2-40B4-BE49-F238E27FC236}">
                <a16:creationId xmlns:a16="http://schemas.microsoft.com/office/drawing/2014/main" id="{DBA74B15-BE6E-42AC-992B-421CDB3DF494}"/>
              </a:ext>
            </a:extLst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775017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6706" name="j0112702.wav">
            <a:hlinkClick r:id="" action="ppaction://media"/>
            <a:extLst>
              <a:ext uri="{FF2B5EF4-FFF2-40B4-BE49-F238E27FC236}">
                <a16:creationId xmlns:a16="http://schemas.microsoft.com/office/drawing/2014/main" id="{F461C972-4226-4DBB-A139-F512863987B6}"/>
              </a:ext>
            </a:extLst>
          </p:cNvPr>
          <p:cNvPicPr>
            <a:picLocks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775017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6707" name="j0112703.wav">
            <a:hlinkClick r:id="" action="ppaction://media"/>
            <a:extLst>
              <a:ext uri="{FF2B5EF4-FFF2-40B4-BE49-F238E27FC236}">
                <a16:creationId xmlns:a16="http://schemas.microsoft.com/office/drawing/2014/main" id="{D1F57E75-1A5C-496D-8C49-05530E9A4438}"/>
              </a:ext>
            </a:extLst>
          </p:cNvPr>
          <p:cNvPicPr>
            <a:picLocks noChangeAspect="1" noChangeArrowheads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775017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6708" name="Text Box 36">
            <a:extLst>
              <a:ext uri="{FF2B5EF4-FFF2-40B4-BE49-F238E27FC236}">
                <a16:creationId xmlns:a16="http://schemas.microsoft.com/office/drawing/2014/main" id="{0644CCF0-0017-44B6-9C8F-E49FF9F8D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7361" y="2411565"/>
            <a:ext cx="2339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313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　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3131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（和音、混合色）</a:t>
            </a:r>
          </a:p>
        </p:txBody>
      </p:sp>
      <p:sp>
        <p:nvSpPr>
          <p:cNvPr id="156700" name="Rectangle 28">
            <a:extLst>
              <a:ext uri="{FF2B5EF4-FFF2-40B4-BE49-F238E27FC236}">
                <a16:creationId xmlns:a16="http://schemas.microsoft.com/office/drawing/2014/main" id="{7DA0B1AC-B494-4EEE-9FDE-B11D0ACE5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3532" y="3786187"/>
            <a:ext cx="6119812" cy="1512888"/>
          </a:xfrm>
          <a:prstGeom prst="rect">
            <a:avLst/>
          </a:prstGeom>
          <a:solidFill>
            <a:srgbClr val="000066"/>
          </a:solidFill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438E2E61-E340-458D-9AFB-E82C95979B0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933" y="3837241"/>
            <a:ext cx="4841010" cy="1620748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4F79A94-5E63-4DFF-B0AE-C8157C663714}"/>
              </a:ext>
            </a:extLst>
          </p:cNvPr>
          <p:cNvSpPr txBox="1"/>
          <p:nvPr/>
        </p:nvSpPr>
        <p:spPr>
          <a:xfrm>
            <a:off x="6877050" y="4869160"/>
            <a:ext cx="935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 </a:t>
            </a:r>
            <a:r>
              <a:rPr kumimoji="1" lang="en-US" altLang="ja-JP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kumimoji="1" lang="en-US" altLang="ja-JP" dirty="0">
                <a:solidFill>
                  <a:schemeClr val="bg1"/>
                </a:solidFill>
              </a:rPr>
              <a:t> </a:t>
            </a:r>
            <a:r>
              <a:rPr lang="ja-JP" altLang="en-US" dirty="0">
                <a:solidFill>
                  <a:schemeClr val="bg1"/>
                </a:solidFill>
              </a:rPr>
              <a:t>（</a:t>
            </a:r>
            <a:r>
              <a:rPr lang="en-US" altLang="ja-JP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Hz</a:t>
            </a:r>
            <a:r>
              <a:rPr lang="ja-JP" altLang="en-US" dirty="0">
                <a:solidFill>
                  <a:schemeClr val="bg1"/>
                </a:solidFill>
              </a:rPr>
              <a:t>）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0C4BFC3-0E39-47B5-80C2-30C5B4A72A6C}"/>
              </a:ext>
            </a:extLst>
          </p:cNvPr>
          <p:cNvSpPr/>
          <p:nvPr/>
        </p:nvSpPr>
        <p:spPr>
          <a:xfrm>
            <a:off x="1691680" y="3837241"/>
            <a:ext cx="6264696" cy="1620748"/>
          </a:xfrm>
          <a:prstGeom prst="rect">
            <a:avLst/>
          </a:prstGeom>
          <a:solidFill>
            <a:srgbClr val="000066"/>
          </a:solidFill>
          <a:ln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4A6524E-854D-4737-8E6C-DBA20679753A}"/>
              </a:ext>
            </a:extLst>
          </p:cNvPr>
          <p:cNvSpPr txBox="1"/>
          <p:nvPr/>
        </p:nvSpPr>
        <p:spPr>
          <a:xfrm>
            <a:off x="288306" y="436047"/>
            <a:ext cx="3580432" cy="369332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　</a:t>
            </a:r>
            <a:r>
              <a:rPr kumimoji="1" lang="ja-JP" altLang="en-US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空間の周波数エンコーディング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repeatCount="indefinite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6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250" autoRev="1" fill="remove"/>
                                        <p:tgtEl>
                                          <p:spTgt spid="1566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" dur="250" autoRev="1" fill="remove"/>
                                        <p:tgtEl>
                                          <p:spTgt spid="1566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" dur="250" autoRev="1" fill="remove"/>
                                        <p:tgtEl>
                                          <p:spTgt spid="1566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50" autoRev="1" fill="remove"/>
                                        <p:tgtEl>
                                          <p:spTgt spid="1566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mediacall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1625" fill="hold"/>
                                        <p:tgtEl>
                                          <p:spTgt spid="15670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5" presetID="1" presetClass="mediacall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1435" fill="hold"/>
                                        <p:tgtEl>
                                          <p:spTgt spid="15670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7" presetID="1" presetClass="mediacall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1257" fill="hold"/>
                                        <p:tgtEl>
                                          <p:spTgt spid="15670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56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56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56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3" presetClass="emph" presetSubtype="0" repeatCount="indefinite" fill="hold" grpId="1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9" dur="500" fill="hold"/>
                                        <p:tgtEl>
                                          <p:spTgt spid="1567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" fill="hold"/>
                                        <p:tgtEl>
                                          <p:spTgt spid="1567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1" dur="500" fill="hold"/>
                                        <p:tgtEl>
                                          <p:spTgt spid="15670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567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56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156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xit" presetSubtype="8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2" dur="5000"/>
                                        <p:tgtEl>
                                          <p:spTgt spid="1567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56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mediacall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cmd type="call" cmd="playFrom(0.0)">
                                      <p:cBhvr>
                                        <p:cTn id="45" dur="1625" fill="hold"/>
                                        <p:tgtEl>
                                          <p:spTgt spid="15670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46" presetID="1" presetClass="mediacall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47" dur="1435" fill="hold"/>
                                        <p:tgtEl>
                                          <p:spTgt spid="15670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48" presetID="1" presetClass="mediacall" presetSubtype="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49" dur="1257" fill="hold"/>
                                        <p:tgtEl>
                                          <p:spTgt spid="15670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xit" presetSubtype="8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4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5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6702"/>
                </p:tgtEl>
              </p:cMediaNode>
            </p:audio>
            <p:audio>
              <p:cMediaNode>
                <p:cTn id="5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6703"/>
                </p:tgtEl>
              </p:cMediaNode>
            </p:audio>
            <p:audio>
              <p:cMediaNode>
                <p:cTn id="5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6704"/>
                </p:tgtEl>
              </p:cMediaNode>
            </p:audio>
            <p:audio>
              <p:cMediaNode>
                <p:cTn id="5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6705"/>
                </p:tgtEl>
              </p:cMediaNode>
            </p:audio>
            <p:audio>
              <p:cMediaNode>
                <p:cTn id="6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6706"/>
                </p:tgtEl>
              </p:cMediaNode>
            </p:audio>
            <p:audio>
              <p:cMediaNode>
                <p:cTn id="6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6707"/>
                </p:tgtEl>
              </p:cMediaNode>
            </p:audio>
          </p:childTnLst>
        </p:cTn>
      </p:par>
    </p:tnLst>
    <p:bldLst>
      <p:bldP spid="156675" grpId="0" animBg="1"/>
      <p:bldP spid="156677" grpId="0"/>
      <p:bldP spid="156678" grpId="0"/>
      <p:bldP spid="156701" grpId="0"/>
      <p:bldP spid="156708" grpId="0"/>
      <p:bldP spid="156708" grpId="1"/>
      <p:bldP spid="156700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0">
            <a:extLst>
              <a:ext uri="{FF2B5EF4-FFF2-40B4-BE49-F238E27FC236}">
                <a16:creationId xmlns:a16="http://schemas.microsoft.com/office/drawing/2014/main" id="{E87F9B69-8E54-4C10-B094-4A64AF4282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4" y="5366573"/>
            <a:ext cx="72008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8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  </a:t>
            </a:r>
            <a:r>
              <a:rPr lang="ja-JP" altLang="en-US" sz="16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磁場の強度（磁束密度）の勾配（直線的な変化）が距離 </a:t>
            </a:r>
            <a:r>
              <a:rPr lang="en-US" altLang="ja-JP" sz="1600" i="1" dirty="0">
                <a:solidFill>
                  <a:schemeClr val="bg1"/>
                </a:solidFill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L</a:t>
            </a:r>
            <a:r>
              <a:rPr lang="ja-JP" altLang="en-US" sz="1600" dirty="0">
                <a:solidFill>
                  <a:schemeClr val="bg1"/>
                </a:solidFill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（</a:t>
            </a:r>
            <a:r>
              <a:rPr lang="en-US" altLang="ja-JP" sz="1600" dirty="0">
                <a:solidFill>
                  <a:schemeClr val="bg1"/>
                </a:solidFill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cm</a:t>
            </a:r>
            <a:r>
              <a:rPr lang="ja-JP" altLang="en-US" sz="1600" dirty="0">
                <a:solidFill>
                  <a:schemeClr val="bg1"/>
                </a:solidFill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）</a:t>
            </a:r>
            <a:r>
              <a:rPr lang="ja-JP" altLang="en-US" sz="16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によって一意に定まっていたので、水平方向の原子核の位置と量が特定された</a:t>
            </a:r>
            <a:endParaRPr lang="en-US" altLang="ja-JP" sz="1600" dirty="0">
              <a:solidFill>
                <a:schemeClr val="bg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1272" name="テキスト ボックス 1">
            <a:extLst>
              <a:ext uri="{FF2B5EF4-FFF2-40B4-BE49-F238E27FC236}">
                <a16:creationId xmlns:a16="http://schemas.microsoft.com/office/drawing/2014/main" id="{0827527A-06E6-43B9-9C94-115BD7F2F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8486" y="520487"/>
            <a:ext cx="1327150" cy="5842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 結論</a:t>
            </a:r>
          </a:p>
        </p:txBody>
      </p: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3BFE0FEA-3E81-429D-9C5D-3783304D1190}"/>
              </a:ext>
            </a:extLst>
          </p:cNvPr>
          <p:cNvGrpSpPr/>
          <p:nvPr/>
        </p:nvGrpSpPr>
        <p:grpSpPr>
          <a:xfrm>
            <a:off x="1888800" y="1996669"/>
            <a:ext cx="5873671" cy="3369904"/>
            <a:chOff x="1888800" y="1996669"/>
            <a:chExt cx="5873671" cy="3369904"/>
          </a:xfrm>
        </p:grpSpPr>
        <p:grpSp>
          <p:nvGrpSpPr>
            <p:cNvPr id="24" name="グループ化 23">
              <a:extLst>
                <a:ext uri="{FF2B5EF4-FFF2-40B4-BE49-F238E27FC236}">
                  <a16:creationId xmlns:a16="http://schemas.microsoft.com/office/drawing/2014/main" id="{C0940428-466E-4661-9D43-1CF29AC67DB3}"/>
                </a:ext>
              </a:extLst>
            </p:cNvPr>
            <p:cNvGrpSpPr/>
            <p:nvPr/>
          </p:nvGrpSpPr>
          <p:grpSpPr>
            <a:xfrm>
              <a:off x="1888800" y="1996669"/>
              <a:ext cx="5873671" cy="3369904"/>
              <a:chOff x="2298729" y="2060575"/>
              <a:chExt cx="5873671" cy="3369904"/>
            </a:xfrm>
          </p:grpSpPr>
          <p:sp>
            <p:nvSpPr>
              <p:cNvPr id="5" name="Rectangle 6">
                <a:extLst>
                  <a:ext uri="{FF2B5EF4-FFF2-40B4-BE49-F238E27FC236}">
                    <a16:creationId xmlns:a16="http://schemas.microsoft.com/office/drawing/2014/main" id="{2C9A4C50-5A52-4AEE-ADCA-6C5925E516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0113" y="2060575"/>
                <a:ext cx="215900" cy="1368425"/>
              </a:xfrm>
              <a:prstGeom prst="rect">
                <a:avLst/>
              </a:prstGeom>
              <a:solidFill>
                <a:srgbClr val="FFE9E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6" name="Oval 7">
                <a:extLst>
                  <a:ext uri="{FF2B5EF4-FFF2-40B4-BE49-F238E27FC236}">
                    <a16:creationId xmlns:a16="http://schemas.microsoft.com/office/drawing/2014/main" id="{2A01ABB1-68A8-4894-817A-20F774BC5E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0113" y="3286125"/>
                <a:ext cx="215900" cy="287338"/>
              </a:xfrm>
              <a:prstGeom prst="ellipse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7" name="Rectangle 8">
                <a:extLst>
                  <a:ext uri="{FF2B5EF4-FFF2-40B4-BE49-F238E27FC236}">
                    <a16:creationId xmlns:a16="http://schemas.microsoft.com/office/drawing/2014/main" id="{AC4AE580-64D0-4C62-99DF-8D90C681D8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0113" y="3213100"/>
                <a:ext cx="215900" cy="215900"/>
              </a:xfrm>
              <a:prstGeom prst="rect">
                <a:avLst/>
              </a:prstGeom>
              <a:solidFill>
                <a:srgbClr val="0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8" name="Rectangle 9">
                <a:extLst>
                  <a:ext uri="{FF2B5EF4-FFF2-40B4-BE49-F238E27FC236}">
                    <a16:creationId xmlns:a16="http://schemas.microsoft.com/office/drawing/2014/main" id="{219650BB-AFDF-43A5-969A-49F07DFE58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59251" y="2060575"/>
                <a:ext cx="215900" cy="1368425"/>
              </a:xfrm>
              <a:prstGeom prst="rect">
                <a:avLst/>
              </a:prstGeom>
              <a:solidFill>
                <a:srgbClr val="FFE9E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9" name="Rectangle 10">
                <a:extLst>
                  <a:ext uri="{FF2B5EF4-FFF2-40B4-BE49-F238E27FC236}">
                    <a16:creationId xmlns:a16="http://schemas.microsoft.com/office/drawing/2014/main" id="{6BF1CB6A-A98E-45C1-818B-E6DA474A2A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51413" y="2060575"/>
                <a:ext cx="215900" cy="1368425"/>
              </a:xfrm>
              <a:prstGeom prst="rect">
                <a:avLst/>
              </a:prstGeom>
              <a:solidFill>
                <a:srgbClr val="FFE9E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10" name="Oval 11">
                <a:extLst>
                  <a:ext uri="{FF2B5EF4-FFF2-40B4-BE49-F238E27FC236}">
                    <a16:creationId xmlns:a16="http://schemas.microsoft.com/office/drawing/2014/main" id="{D580A80B-6513-46B2-9845-4A15BEF9CC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59251" y="3286125"/>
                <a:ext cx="215900" cy="287338"/>
              </a:xfrm>
              <a:prstGeom prst="ellipse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11" name="Oval 12">
                <a:extLst>
                  <a:ext uri="{FF2B5EF4-FFF2-40B4-BE49-F238E27FC236}">
                    <a16:creationId xmlns:a16="http://schemas.microsoft.com/office/drawing/2014/main" id="{0792ACD4-7E42-4F0D-B157-B3C1A4FBE4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51413" y="3286125"/>
                <a:ext cx="215900" cy="287338"/>
              </a:xfrm>
              <a:prstGeom prst="ellipse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12" name="Line 13">
                <a:extLst>
                  <a:ext uri="{FF2B5EF4-FFF2-40B4-BE49-F238E27FC236}">
                    <a16:creationId xmlns:a16="http://schemas.microsoft.com/office/drawing/2014/main" id="{FDBACB62-1815-4461-80CB-62A9905B75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40113" y="3068638"/>
                <a:ext cx="0" cy="3603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13" name="Rectangle 14">
                <a:extLst>
                  <a:ext uri="{FF2B5EF4-FFF2-40B4-BE49-F238E27FC236}">
                    <a16:creationId xmlns:a16="http://schemas.microsoft.com/office/drawing/2014/main" id="{080B519D-EFC1-4D73-B32F-16684DFE05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59251" y="2565400"/>
                <a:ext cx="215900" cy="863600"/>
              </a:xfrm>
              <a:prstGeom prst="rect">
                <a:avLst/>
              </a:prstGeom>
              <a:solidFill>
                <a:srgbClr val="0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14" name="Rectangle 15">
                <a:extLst>
                  <a:ext uri="{FF2B5EF4-FFF2-40B4-BE49-F238E27FC236}">
                    <a16:creationId xmlns:a16="http://schemas.microsoft.com/office/drawing/2014/main" id="{0D2E1D22-488C-4CAE-A818-1F97C5965F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51413" y="2925763"/>
                <a:ext cx="215900" cy="503237"/>
              </a:xfrm>
              <a:prstGeom prst="rect">
                <a:avLst/>
              </a:prstGeom>
              <a:solidFill>
                <a:srgbClr val="0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15" name="Line 16">
                <a:extLst>
                  <a:ext uri="{FF2B5EF4-FFF2-40B4-BE49-F238E27FC236}">
                    <a16:creationId xmlns:a16="http://schemas.microsoft.com/office/drawing/2014/main" id="{E1ACFAD6-D922-4FE8-A7A3-94EA8B3AF7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56013" y="3141663"/>
                <a:ext cx="0" cy="2873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16" name="Line 17">
                <a:extLst>
                  <a:ext uri="{FF2B5EF4-FFF2-40B4-BE49-F238E27FC236}">
                    <a16:creationId xmlns:a16="http://schemas.microsoft.com/office/drawing/2014/main" id="{A778D139-E1A8-4432-B863-1CF19BCF2E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159251" y="2565400"/>
                <a:ext cx="0" cy="863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17" name="Line 18">
                <a:extLst>
                  <a:ext uri="{FF2B5EF4-FFF2-40B4-BE49-F238E27FC236}">
                    <a16:creationId xmlns:a16="http://schemas.microsoft.com/office/drawing/2014/main" id="{4B2C9BAC-1C29-4005-B9D2-DF8A648A51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375151" y="2565400"/>
                <a:ext cx="0" cy="863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18" name="Line 19">
                <a:extLst>
                  <a:ext uri="{FF2B5EF4-FFF2-40B4-BE49-F238E27FC236}">
                    <a16:creationId xmlns:a16="http://schemas.microsoft.com/office/drawing/2014/main" id="{3BC8129D-5727-4463-A048-B5AAD30692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951413" y="2925763"/>
                <a:ext cx="0" cy="5032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19" name="Line 20">
                <a:extLst>
                  <a:ext uri="{FF2B5EF4-FFF2-40B4-BE49-F238E27FC236}">
                    <a16:creationId xmlns:a16="http://schemas.microsoft.com/office/drawing/2014/main" id="{55867B5F-ED9B-4616-A257-D1094C13FC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167313" y="2925763"/>
                <a:ext cx="0" cy="5032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3" name="正方形/長方形 2">
                <a:extLst>
                  <a:ext uri="{FF2B5EF4-FFF2-40B4-BE49-F238E27FC236}">
                    <a16:creationId xmlns:a16="http://schemas.microsoft.com/office/drawing/2014/main" id="{2BDEE063-611A-4D48-8AFD-EFDAA799D3C8}"/>
                  </a:ext>
                </a:extLst>
              </p:cNvPr>
              <p:cNvSpPr/>
              <p:nvPr/>
            </p:nvSpPr>
            <p:spPr>
              <a:xfrm>
                <a:off x="2467001" y="4699688"/>
                <a:ext cx="3600400" cy="432048"/>
              </a:xfrm>
              <a:prstGeom prst="rect">
                <a:avLst/>
              </a:prstGeom>
              <a:solidFill>
                <a:srgbClr val="000066"/>
              </a:solidFill>
              <a:ln w="3175">
                <a:solidFill>
                  <a:srgbClr val="00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pic>
            <p:nvPicPr>
              <p:cNvPr id="21" name="図 20">
                <a:extLst>
                  <a:ext uri="{FF2B5EF4-FFF2-40B4-BE49-F238E27FC236}">
                    <a16:creationId xmlns:a16="http://schemas.microsoft.com/office/drawing/2014/main" id="{9E7BE762-4F21-493B-B329-111DE69AA8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298729" y="4046752"/>
                <a:ext cx="5346655" cy="926672"/>
              </a:xfrm>
              <a:prstGeom prst="rect">
                <a:avLst/>
              </a:prstGeom>
            </p:spPr>
          </p:pic>
          <p:sp>
            <p:nvSpPr>
              <p:cNvPr id="22" name="正方形/長方形 21">
                <a:extLst>
                  <a:ext uri="{FF2B5EF4-FFF2-40B4-BE49-F238E27FC236}">
                    <a16:creationId xmlns:a16="http://schemas.microsoft.com/office/drawing/2014/main" id="{E02CAD88-424E-490E-A09E-251C8FAE1040}"/>
                  </a:ext>
                </a:extLst>
              </p:cNvPr>
              <p:cNvSpPr/>
              <p:nvPr/>
            </p:nvSpPr>
            <p:spPr>
              <a:xfrm>
                <a:off x="6732240" y="4437112"/>
                <a:ext cx="913144" cy="536312"/>
              </a:xfrm>
              <a:prstGeom prst="rect">
                <a:avLst/>
              </a:prstGeom>
              <a:solidFill>
                <a:srgbClr val="000066"/>
              </a:solidFill>
              <a:ln>
                <a:solidFill>
                  <a:srgbClr val="00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014674D1-DCE0-414E-B146-C571550CF297}"/>
                  </a:ext>
                </a:extLst>
              </p:cNvPr>
              <p:cNvSpPr txBox="1"/>
              <p:nvPr/>
            </p:nvSpPr>
            <p:spPr>
              <a:xfrm>
                <a:off x="6732240" y="4501894"/>
                <a:ext cx="14401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</a:t>
                </a:r>
                <a:r>
                  <a:rPr kumimoji="1" lang="ja-JP" alt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（</a:t>
                </a:r>
                <a:r>
                  <a:rPr kumimoji="1" lang="en-US" altLang="ja-JP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cm</a:t>
                </a:r>
                <a:r>
                  <a:rPr kumimoji="1" lang="ja-JP" altLang="en-US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）</a:t>
                </a:r>
              </a:p>
            </p:txBody>
          </p:sp>
          <p:sp>
            <p:nvSpPr>
              <p:cNvPr id="23" name="正方形/長方形 22">
                <a:extLst>
                  <a:ext uri="{FF2B5EF4-FFF2-40B4-BE49-F238E27FC236}">
                    <a16:creationId xmlns:a16="http://schemas.microsoft.com/office/drawing/2014/main" id="{F744A17D-8DB5-4EE3-94B6-9E384584DB25}"/>
                  </a:ext>
                </a:extLst>
              </p:cNvPr>
              <p:cNvSpPr/>
              <p:nvPr/>
            </p:nvSpPr>
            <p:spPr>
              <a:xfrm>
                <a:off x="2683905" y="4894680"/>
                <a:ext cx="1944216" cy="535799"/>
              </a:xfrm>
              <a:prstGeom prst="rect">
                <a:avLst/>
              </a:prstGeom>
              <a:solidFill>
                <a:srgbClr val="000066"/>
              </a:solidFill>
              <a:ln w="3175">
                <a:solidFill>
                  <a:srgbClr val="00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88A7BD5B-B872-4097-ADFA-0B9645DBFE3C}"/>
                </a:ext>
              </a:extLst>
            </p:cNvPr>
            <p:cNvSpPr/>
            <p:nvPr/>
          </p:nvSpPr>
          <p:spPr>
            <a:xfrm>
              <a:off x="2680888" y="4822945"/>
              <a:ext cx="1537304" cy="273736"/>
            </a:xfrm>
            <a:prstGeom prst="rect">
              <a:avLst/>
            </a:prstGeom>
            <a:solidFill>
              <a:srgbClr val="000066"/>
            </a:solidFill>
            <a:ln>
              <a:solidFill>
                <a:srgbClr val="00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95CEC391-3198-4835-B211-2CB8986818C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8800" y="3492907"/>
              <a:ext cx="4207193" cy="1691066"/>
            </a:xfrm>
            <a:prstGeom prst="rect">
              <a:avLst/>
            </a:prstGeom>
          </p:spPr>
        </p:pic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A4E86BC8-E5B8-4547-AF21-B02131D3CB18}"/>
                </a:ext>
              </a:extLst>
            </p:cNvPr>
            <p:cNvSpPr/>
            <p:nvPr/>
          </p:nvSpPr>
          <p:spPr>
            <a:xfrm>
              <a:off x="5976238" y="4059217"/>
              <a:ext cx="288027" cy="978114"/>
            </a:xfrm>
            <a:prstGeom prst="rect">
              <a:avLst/>
            </a:prstGeom>
            <a:solidFill>
              <a:srgbClr val="000066"/>
            </a:solidFill>
            <a:ln>
              <a:solidFill>
                <a:srgbClr val="00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4455</TotalTime>
  <Words>271</Words>
  <Application>Microsoft Office PowerPoint</Application>
  <PresentationFormat>画面に合わせる (4:3)</PresentationFormat>
  <Paragraphs>29</Paragraphs>
  <Slides>5</Slides>
  <Notes>0</Notes>
  <HiddenSlides>0</HiddenSlides>
  <MMClips>19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5" baseType="lpstr">
      <vt:lpstr>HGPｺﾞｼｯｸE</vt:lpstr>
      <vt:lpstr>HGSｺﾞｼｯｸE</vt:lpstr>
      <vt:lpstr>HGS行書体</vt:lpstr>
      <vt:lpstr>ＭＳ Ｐゴシック</vt:lpstr>
      <vt:lpstr>ＭＳ ゴシック</vt:lpstr>
      <vt:lpstr>Arial</vt:lpstr>
      <vt:lpstr>Times New Roman</vt:lpstr>
      <vt:lpstr>標準デザイン</vt:lpstr>
      <vt:lpstr>1_標準デザイン</vt:lpstr>
      <vt:lpstr>Photo Editor 写真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Kumamoto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Norio Iriguchi</dc:creator>
  <cp:lastModifiedBy>User</cp:lastModifiedBy>
  <cp:revision>261</cp:revision>
  <dcterms:created xsi:type="dcterms:W3CDTF">2002-07-04T03:08:33Z</dcterms:created>
  <dcterms:modified xsi:type="dcterms:W3CDTF">2023-04-22T02:14:00Z</dcterms:modified>
</cp:coreProperties>
</file>