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4" r:id="rId2"/>
  </p:sldMasterIdLst>
  <p:sldIdLst>
    <p:sldId id="256" r:id="rId3"/>
    <p:sldId id="303" r:id="rId4"/>
    <p:sldId id="352" r:id="rId5"/>
    <p:sldId id="363" r:id="rId6"/>
    <p:sldId id="364" r:id="rId7"/>
    <p:sldId id="301" r:id="rId8"/>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00FF99"/>
    <a:srgbClr val="000066"/>
    <a:srgbClr val="FFFF97"/>
    <a:srgbClr val="FFFFCC"/>
    <a:srgbClr val="FF6699"/>
    <a:srgbClr val="00CC99"/>
    <a:srgbClr val="66FF66"/>
    <a:srgbClr val="0099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80" autoAdjust="0"/>
    <p:restoredTop sz="94660"/>
  </p:normalViewPr>
  <p:slideViewPr>
    <p:cSldViewPr>
      <p:cViewPr varScale="1">
        <p:scale>
          <a:sx n="94" d="100"/>
          <a:sy n="94" d="100"/>
        </p:scale>
        <p:origin x="103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1F38E8F-F1C0-4879-8269-6C803E96CD4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EEC1480-152C-43FF-85AC-8AC4DE640A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3A1772A5-5D3B-44BF-B97B-6B7E7A12C59B}"/>
              </a:ext>
            </a:extLst>
          </p:cNvPr>
          <p:cNvSpPr>
            <a:spLocks noGrp="1" noChangeArrowheads="1"/>
          </p:cNvSpPr>
          <p:nvPr>
            <p:ph type="sldNum" sz="quarter" idx="12"/>
          </p:nvPr>
        </p:nvSpPr>
        <p:spPr>
          <a:ln/>
        </p:spPr>
        <p:txBody>
          <a:bodyPr/>
          <a:lstStyle>
            <a:lvl1pPr>
              <a:defRPr/>
            </a:lvl1pPr>
          </a:lstStyle>
          <a:p>
            <a:pPr>
              <a:defRPr/>
            </a:pPr>
            <a:fld id="{46814B65-6961-4AD5-AD9B-9CD27E17D18D}" type="slidenum">
              <a:rPr lang="en-US" altLang="ja-JP"/>
              <a:pPr>
                <a:defRPr/>
              </a:pPr>
              <a:t>‹#›</a:t>
            </a:fld>
            <a:endParaRPr lang="en-US" altLang="ja-JP"/>
          </a:p>
        </p:txBody>
      </p:sp>
    </p:spTree>
    <p:extLst>
      <p:ext uri="{BB962C8B-B14F-4D97-AF65-F5344CB8AC3E}">
        <p14:creationId xmlns:p14="http://schemas.microsoft.com/office/powerpoint/2010/main" val="2107821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7A58328-EC1B-4769-AEBC-F037973EFC6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FEA3599-0725-4B28-852F-A28B636E619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8B08D11-C9C8-4DC3-9416-6EC374EFECA6}"/>
              </a:ext>
            </a:extLst>
          </p:cNvPr>
          <p:cNvSpPr>
            <a:spLocks noGrp="1" noChangeArrowheads="1"/>
          </p:cNvSpPr>
          <p:nvPr>
            <p:ph type="sldNum" sz="quarter" idx="12"/>
          </p:nvPr>
        </p:nvSpPr>
        <p:spPr>
          <a:ln/>
        </p:spPr>
        <p:txBody>
          <a:bodyPr/>
          <a:lstStyle>
            <a:lvl1pPr>
              <a:defRPr/>
            </a:lvl1pPr>
          </a:lstStyle>
          <a:p>
            <a:pPr>
              <a:defRPr/>
            </a:pPr>
            <a:fld id="{FBE60FB7-B4A7-4433-AC88-E9F52483A4A0}" type="slidenum">
              <a:rPr lang="en-US" altLang="ja-JP"/>
              <a:pPr>
                <a:defRPr/>
              </a:pPr>
              <a:t>‹#›</a:t>
            </a:fld>
            <a:endParaRPr lang="en-US" altLang="ja-JP"/>
          </a:p>
        </p:txBody>
      </p:sp>
    </p:spTree>
    <p:extLst>
      <p:ext uri="{BB962C8B-B14F-4D97-AF65-F5344CB8AC3E}">
        <p14:creationId xmlns:p14="http://schemas.microsoft.com/office/powerpoint/2010/main" val="931362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865A0FC-1FE4-4A16-8795-58C4314A4D9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1662748-C58A-44EB-B503-4264E63DC4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E23C4DC-D9AF-480C-A415-6D2D11422228}"/>
              </a:ext>
            </a:extLst>
          </p:cNvPr>
          <p:cNvSpPr>
            <a:spLocks noGrp="1" noChangeArrowheads="1"/>
          </p:cNvSpPr>
          <p:nvPr>
            <p:ph type="sldNum" sz="quarter" idx="12"/>
          </p:nvPr>
        </p:nvSpPr>
        <p:spPr>
          <a:ln/>
        </p:spPr>
        <p:txBody>
          <a:bodyPr/>
          <a:lstStyle>
            <a:lvl1pPr>
              <a:defRPr/>
            </a:lvl1pPr>
          </a:lstStyle>
          <a:p>
            <a:pPr>
              <a:defRPr/>
            </a:pPr>
            <a:fld id="{41326A9E-A107-4302-8CCB-D4BFEBD30086}" type="slidenum">
              <a:rPr lang="en-US" altLang="ja-JP"/>
              <a:pPr>
                <a:defRPr/>
              </a:pPr>
              <a:t>‹#›</a:t>
            </a:fld>
            <a:endParaRPr lang="en-US" altLang="ja-JP"/>
          </a:p>
        </p:txBody>
      </p:sp>
    </p:spTree>
    <p:extLst>
      <p:ext uri="{BB962C8B-B14F-4D97-AF65-F5344CB8AC3E}">
        <p14:creationId xmlns:p14="http://schemas.microsoft.com/office/powerpoint/2010/main" val="856910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1E7BCD7C-8873-4FFE-B1D7-79D55124CBB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10BCECB-BE85-49BF-9A21-33A7AA26304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90F95059-72B0-47AA-A9A5-54BC7419DD34}"/>
              </a:ext>
            </a:extLst>
          </p:cNvPr>
          <p:cNvSpPr>
            <a:spLocks noGrp="1" noChangeArrowheads="1"/>
          </p:cNvSpPr>
          <p:nvPr>
            <p:ph type="sldNum" sz="quarter" idx="12"/>
          </p:nvPr>
        </p:nvSpPr>
        <p:spPr>
          <a:ln/>
        </p:spPr>
        <p:txBody>
          <a:bodyPr/>
          <a:lstStyle>
            <a:lvl1pPr>
              <a:defRPr/>
            </a:lvl1pPr>
          </a:lstStyle>
          <a:p>
            <a:pPr>
              <a:defRPr/>
            </a:pPr>
            <a:fld id="{CCE9E560-78AA-4698-8C77-F57DF46BBB66}" type="slidenum">
              <a:rPr lang="en-US" altLang="ja-JP"/>
              <a:pPr>
                <a:defRPr/>
              </a:pPr>
              <a:t>‹#›</a:t>
            </a:fld>
            <a:endParaRPr lang="en-US" altLang="ja-JP"/>
          </a:p>
        </p:txBody>
      </p:sp>
    </p:spTree>
    <p:extLst>
      <p:ext uri="{BB962C8B-B14F-4D97-AF65-F5344CB8AC3E}">
        <p14:creationId xmlns:p14="http://schemas.microsoft.com/office/powerpoint/2010/main" val="3855458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7F8AC17F-211B-42D4-8BDB-5989400103C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87C9833-E487-47A6-AB30-853444BEEF6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EB56730-A32F-4834-B56F-A01EBCDEA2A1}"/>
              </a:ext>
            </a:extLst>
          </p:cNvPr>
          <p:cNvSpPr>
            <a:spLocks noGrp="1" noChangeArrowheads="1"/>
          </p:cNvSpPr>
          <p:nvPr>
            <p:ph type="sldNum" sz="quarter" idx="12"/>
          </p:nvPr>
        </p:nvSpPr>
        <p:spPr>
          <a:ln/>
        </p:spPr>
        <p:txBody>
          <a:bodyPr/>
          <a:lstStyle>
            <a:lvl1pPr>
              <a:defRPr/>
            </a:lvl1pPr>
          </a:lstStyle>
          <a:p>
            <a:fld id="{ADEE55E8-28B1-4A67-B95E-A4926458283C}" type="slidenum">
              <a:rPr lang="en-US" altLang="ja-JP"/>
              <a:pPr/>
              <a:t>‹#›</a:t>
            </a:fld>
            <a:endParaRPr lang="en-US" altLang="ja-JP"/>
          </a:p>
        </p:txBody>
      </p:sp>
    </p:spTree>
    <p:extLst>
      <p:ext uri="{BB962C8B-B14F-4D97-AF65-F5344CB8AC3E}">
        <p14:creationId xmlns:p14="http://schemas.microsoft.com/office/powerpoint/2010/main" val="3288761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54360BC-2681-48C9-8351-D5011EDE746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3428153-0B13-47BC-8892-4CEDC6DAE11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DD1E298-BFB1-4F8F-85E0-2B4AADFC939F}"/>
              </a:ext>
            </a:extLst>
          </p:cNvPr>
          <p:cNvSpPr>
            <a:spLocks noGrp="1" noChangeArrowheads="1"/>
          </p:cNvSpPr>
          <p:nvPr>
            <p:ph type="sldNum" sz="quarter" idx="12"/>
          </p:nvPr>
        </p:nvSpPr>
        <p:spPr>
          <a:ln/>
        </p:spPr>
        <p:txBody>
          <a:bodyPr/>
          <a:lstStyle>
            <a:lvl1pPr>
              <a:defRPr/>
            </a:lvl1pPr>
          </a:lstStyle>
          <a:p>
            <a:fld id="{75DEAA0F-728B-4804-B8F5-08DD17CDD5C3}" type="slidenum">
              <a:rPr lang="en-US" altLang="ja-JP"/>
              <a:pPr/>
              <a:t>‹#›</a:t>
            </a:fld>
            <a:endParaRPr lang="en-US" altLang="ja-JP"/>
          </a:p>
        </p:txBody>
      </p:sp>
    </p:spTree>
    <p:extLst>
      <p:ext uri="{BB962C8B-B14F-4D97-AF65-F5344CB8AC3E}">
        <p14:creationId xmlns:p14="http://schemas.microsoft.com/office/powerpoint/2010/main" val="108794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84B51E23-9BAE-4599-8568-B091ECFB3F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221CC61-23D8-4021-9FC9-8F2B9339DA9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C098B8C-4E63-476A-B455-3E090D66BE15}"/>
              </a:ext>
            </a:extLst>
          </p:cNvPr>
          <p:cNvSpPr>
            <a:spLocks noGrp="1" noChangeArrowheads="1"/>
          </p:cNvSpPr>
          <p:nvPr>
            <p:ph type="sldNum" sz="quarter" idx="12"/>
          </p:nvPr>
        </p:nvSpPr>
        <p:spPr>
          <a:ln/>
        </p:spPr>
        <p:txBody>
          <a:bodyPr/>
          <a:lstStyle>
            <a:lvl1pPr>
              <a:defRPr/>
            </a:lvl1pPr>
          </a:lstStyle>
          <a:p>
            <a:fld id="{03685F5C-0522-4C89-B0D9-B509A0287774}" type="slidenum">
              <a:rPr lang="en-US" altLang="ja-JP"/>
              <a:pPr/>
              <a:t>‹#›</a:t>
            </a:fld>
            <a:endParaRPr lang="en-US" altLang="ja-JP"/>
          </a:p>
        </p:txBody>
      </p:sp>
    </p:spTree>
    <p:extLst>
      <p:ext uri="{BB962C8B-B14F-4D97-AF65-F5344CB8AC3E}">
        <p14:creationId xmlns:p14="http://schemas.microsoft.com/office/powerpoint/2010/main" val="2395606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7D287034-FE37-4207-A0C6-98DFC2FD310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B39A025D-81E7-411F-B881-9042BB1B178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F48A320-15BD-4E9F-BC8F-4E01CE50E70B}"/>
              </a:ext>
            </a:extLst>
          </p:cNvPr>
          <p:cNvSpPr>
            <a:spLocks noGrp="1" noChangeArrowheads="1"/>
          </p:cNvSpPr>
          <p:nvPr>
            <p:ph type="sldNum" sz="quarter" idx="12"/>
          </p:nvPr>
        </p:nvSpPr>
        <p:spPr>
          <a:ln/>
        </p:spPr>
        <p:txBody>
          <a:bodyPr/>
          <a:lstStyle>
            <a:lvl1pPr>
              <a:defRPr/>
            </a:lvl1pPr>
          </a:lstStyle>
          <a:p>
            <a:fld id="{5A914453-FE54-4600-9F27-DF27E2B3CF14}" type="slidenum">
              <a:rPr lang="en-US" altLang="ja-JP"/>
              <a:pPr/>
              <a:t>‹#›</a:t>
            </a:fld>
            <a:endParaRPr lang="en-US" altLang="ja-JP"/>
          </a:p>
        </p:txBody>
      </p:sp>
    </p:spTree>
    <p:extLst>
      <p:ext uri="{BB962C8B-B14F-4D97-AF65-F5344CB8AC3E}">
        <p14:creationId xmlns:p14="http://schemas.microsoft.com/office/powerpoint/2010/main" val="1983154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2158D074-8304-4C13-95EB-18C6FDE180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EA338032-C873-427A-9B8B-C79AD2F154C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9C7CC9AD-2D88-441D-B6C3-8CF30C2158B0}"/>
              </a:ext>
            </a:extLst>
          </p:cNvPr>
          <p:cNvSpPr>
            <a:spLocks noGrp="1" noChangeArrowheads="1"/>
          </p:cNvSpPr>
          <p:nvPr>
            <p:ph type="sldNum" sz="quarter" idx="12"/>
          </p:nvPr>
        </p:nvSpPr>
        <p:spPr>
          <a:ln/>
        </p:spPr>
        <p:txBody>
          <a:bodyPr/>
          <a:lstStyle>
            <a:lvl1pPr>
              <a:defRPr/>
            </a:lvl1pPr>
          </a:lstStyle>
          <a:p>
            <a:fld id="{DACDE062-50B9-4661-854D-7197FA487CC1}" type="slidenum">
              <a:rPr lang="en-US" altLang="ja-JP"/>
              <a:pPr/>
              <a:t>‹#›</a:t>
            </a:fld>
            <a:endParaRPr lang="en-US" altLang="ja-JP"/>
          </a:p>
        </p:txBody>
      </p:sp>
    </p:spTree>
    <p:extLst>
      <p:ext uri="{BB962C8B-B14F-4D97-AF65-F5344CB8AC3E}">
        <p14:creationId xmlns:p14="http://schemas.microsoft.com/office/powerpoint/2010/main" val="2427335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63A76CD-79C7-466F-A679-75D70C79697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5432C507-AE17-4DF5-93F2-9115C970678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49B922C-88F8-40AC-9524-59AE27537D43}"/>
              </a:ext>
            </a:extLst>
          </p:cNvPr>
          <p:cNvSpPr>
            <a:spLocks noGrp="1" noChangeArrowheads="1"/>
          </p:cNvSpPr>
          <p:nvPr>
            <p:ph type="sldNum" sz="quarter" idx="12"/>
          </p:nvPr>
        </p:nvSpPr>
        <p:spPr>
          <a:ln/>
        </p:spPr>
        <p:txBody>
          <a:bodyPr/>
          <a:lstStyle>
            <a:lvl1pPr>
              <a:defRPr/>
            </a:lvl1pPr>
          </a:lstStyle>
          <a:p>
            <a:fld id="{F3025877-FFD6-4080-8AAB-D6B8D487E031}" type="slidenum">
              <a:rPr lang="en-US" altLang="ja-JP"/>
              <a:pPr/>
              <a:t>‹#›</a:t>
            </a:fld>
            <a:endParaRPr lang="en-US" altLang="ja-JP"/>
          </a:p>
        </p:txBody>
      </p:sp>
    </p:spTree>
    <p:extLst>
      <p:ext uri="{BB962C8B-B14F-4D97-AF65-F5344CB8AC3E}">
        <p14:creationId xmlns:p14="http://schemas.microsoft.com/office/powerpoint/2010/main" val="4382269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E49BBE9-128D-45DB-9A4B-F68376EDE1D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C362CA9-EB99-4CA7-885B-4F4BDE024DA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31B44189-9141-4887-81F4-1A57F9F45729}"/>
              </a:ext>
            </a:extLst>
          </p:cNvPr>
          <p:cNvSpPr>
            <a:spLocks noGrp="1" noChangeArrowheads="1"/>
          </p:cNvSpPr>
          <p:nvPr>
            <p:ph type="sldNum" sz="quarter" idx="12"/>
          </p:nvPr>
        </p:nvSpPr>
        <p:spPr>
          <a:ln/>
        </p:spPr>
        <p:txBody>
          <a:bodyPr/>
          <a:lstStyle>
            <a:lvl1pPr>
              <a:defRPr/>
            </a:lvl1pPr>
          </a:lstStyle>
          <a:p>
            <a:fld id="{399CDC25-30ED-4BCC-851A-8665E231F36D}" type="slidenum">
              <a:rPr lang="en-US" altLang="ja-JP"/>
              <a:pPr/>
              <a:t>‹#›</a:t>
            </a:fld>
            <a:endParaRPr lang="en-US" altLang="ja-JP"/>
          </a:p>
        </p:txBody>
      </p:sp>
    </p:spTree>
    <p:extLst>
      <p:ext uri="{BB962C8B-B14F-4D97-AF65-F5344CB8AC3E}">
        <p14:creationId xmlns:p14="http://schemas.microsoft.com/office/powerpoint/2010/main" val="71570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A5876DE-C935-4FA5-A36E-A77BF16B500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83841CF-1330-478B-8B4D-480A3B565EB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A145833-543F-4203-A5EC-0E5DD8524186}"/>
              </a:ext>
            </a:extLst>
          </p:cNvPr>
          <p:cNvSpPr>
            <a:spLocks noGrp="1" noChangeArrowheads="1"/>
          </p:cNvSpPr>
          <p:nvPr>
            <p:ph type="sldNum" sz="quarter" idx="12"/>
          </p:nvPr>
        </p:nvSpPr>
        <p:spPr>
          <a:ln/>
        </p:spPr>
        <p:txBody>
          <a:bodyPr/>
          <a:lstStyle>
            <a:lvl1pPr>
              <a:defRPr/>
            </a:lvl1pPr>
          </a:lstStyle>
          <a:p>
            <a:pPr>
              <a:defRPr/>
            </a:pPr>
            <a:fld id="{C9C84CE2-59DB-437E-B10A-5F124D3EB2E9}" type="slidenum">
              <a:rPr lang="en-US" altLang="ja-JP"/>
              <a:pPr>
                <a:defRPr/>
              </a:pPr>
              <a:t>‹#›</a:t>
            </a:fld>
            <a:endParaRPr lang="en-US" altLang="ja-JP"/>
          </a:p>
        </p:txBody>
      </p:sp>
    </p:spTree>
    <p:extLst>
      <p:ext uri="{BB962C8B-B14F-4D97-AF65-F5344CB8AC3E}">
        <p14:creationId xmlns:p14="http://schemas.microsoft.com/office/powerpoint/2010/main" val="692265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9EF729AD-F951-4941-9E58-91B82257C54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ED417B4-CEEA-4849-BDED-3E0DAA61479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8C146E47-5E2A-4DC2-B341-255EF56D58BB}"/>
              </a:ext>
            </a:extLst>
          </p:cNvPr>
          <p:cNvSpPr>
            <a:spLocks noGrp="1" noChangeArrowheads="1"/>
          </p:cNvSpPr>
          <p:nvPr>
            <p:ph type="sldNum" sz="quarter" idx="12"/>
          </p:nvPr>
        </p:nvSpPr>
        <p:spPr>
          <a:ln/>
        </p:spPr>
        <p:txBody>
          <a:bodyPr/>
          <a:lstStyle>
            <a:lvl1pPr>
              <a:defRPr/>
            </a:lvl1pPr>
          </a:lstStyle>
          <a:p>
            <a:fld id="{266D62D7-9E6E-4C66-AFBE-2725559664DE}" type="slidenum">
              <a:rPr lang="en-US" altLang="ja-JP"/>
              <a:pPr/>
              <a:t>‹#›</a:t>
            </a:fld>
            <a:endParaRPr lang="en-US" altLang="ja-JP"/>
          </a:p>
        </p:txBody>
      </p:sp>
    </p:spTree>
    <p:extLst>
      <p:ext uri="{BB962C8B-B14F-4D97-AF65-F5344CB8AC3E}">
        <p14:creationId xmlns:p14="http://schemas.microsoft.com/office/powerpoint/2010/main" val="611824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41705F89-31FB-4138-9622-3FB4BB1A4AD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99647A9C-D630-4F9C-8E67-18A327A651F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5D7081E-FC2A-4A4F-88DC-EE532548CE1E}"/>
              </a:ext>
            </a:extLst>
          </p:cNvPr>
          <p:cNvSpPr>
            <a:spLocks noGrp="1" noChangeArrowheads="1"/>
          </p:cNvSpPr>
          <p:nvPr>
            <p:ph type="sldNum" sz="quarter" idx="12"/>
          </p:nvPr>
        </p:nvSpPr>
        <p:spPr>
          <a:ln/>
        </p:spPr>
        <p:txBody>
          <a:bodyPr/>
          <a:lstStyle>
            <a:lvl1pPr>
              <a:defRPr/>
            </a:lvl1pPr>
          </a:lstStyle>
          <a:p>
            <a:fld id="{21389C8A-345F-4B9F-8C38-9D2F0C0A57FA}" type="slidenum">
              <a:rPr lang="en-US" altLang="ja-JP"/>
              <a:pPr/>
              <a:t>‹#›</a:t>
            </a:fld>
            <a:endParaRPr lang="en-US" altLang="ja-JP"/>
          </a:p>
        </p:txBody>
      </p:sp>
    </p:spTree>
    <p:extLst>
      <p:ext uri="{BB962C8B-B14F-4D97-AF65-F5344CB8AC3E}">
        <p14:creationId xmlns:p14="http://schemas.microsoft.com/office/powerpoint/2010/main" val="2375012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5DDB22D5-59EA-4E0A-AC7B-0EB9BE12DA2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51FED8E-7958-4015-9619-07D37DF35B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9633822-0AE7-4EA7-A5BA-9B4AD5AEF19E}"/>
              </a:ext>
            </a:extLst>
          </p:cNvPr>
          <p:cNvSpPr>
            <a:spLocks noGrp="1" noChangeArrowheads="1"/>
          </p:cNvSpPr>
          <p:nvPr>
            <p:ph type="sldNum" sz="quarter" idx="12"/>
          </p:nvPr>
        </p:nvSpPr>
        <p:spPr>
          <a:ln/>
        </p:spPr>
        <p:txBody>
          <a:bodyPr/>
          <a:lstStyle>
            <a:lvl1pPr>
              <a:defRPr/>
            </a:lvl1pPr>
          </a:lstStyle>
          <a:p>
            <a:fld id="{AFEA01F2-E6C1-475B-BB85-727EB91AE5A6}" type="slidenum">
              <a:rPr lang="en-US" altLang="ja-JP"/>
              <a:pPr/>
              <a:t>‹#›</a:t>
            </a:fld>
            <a:endParaRPr lang="en-US" altLang="ja-JP"/>
          </a:p>
        </p:txBody>
      </p:sp>
    </p:spTree>
    <p:extLst>
      <p:ext uri="{BB962C8B-B14F-4D97-AF65-F5344CB8AC3E}">
        <p14:creationId xmlns:p14="http://schemas.microsoft.com/office/powerpoint/2010/main" val="780539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EAB1CE88-55AF-433C-B2C5-0156982F574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BD174B4-48E9-4483-BECD-536A80FCF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73258A4-7F9E-405E-959A-1EEAD76063FD}"/>
              </a:ext>
            </a:extLst>
          </p:cNvPr>
          <p:cNvSpPr>
            <a:spLocks noGrp="1" noChangeArrowheads="1"/>
          </p:cNvSpPr>
          <p:nvPr>
            <p:ph type="sldNum" sz="quarter" idx="12"/>
          </p:nvPr>
        </p:nvSpPr>
        <p:spPr>
          <a:ln/>
        </p:spPr>
        <p:txBody>
          <a:bodyPr/>
          <a:lstStyle>
            <a:lvl1pPr>
              <a:defRPr/>
            </a:lvl1pPr>
          </a:lstStyle>
          <a:p>
            <a:fld id="{B1FB6825-8816-4DA2-AF07-BA28660DD420}" type="slidenum">
              <a:rPr lang="en-US" altLang="ja-JP"/>
              <a:pPr/>
              <a:t>‹#›</a:t>
            </a:fld>
            <a:endParaRPr lang="en-US" altLang="ja-JP"/>
          </a:p>
        </p:txBody>
      </p:sp>
    </p:spTree>
    <p:extLst>
      <p:ext uri="{BB962C8B-B14F-4D97-AF65-F5344CB8AC3E}">
        <p14:creationId xmlns:p14="http://schemas.microsoft.com/office/powerpoint/2010/main" val="2733094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7F4F91BD-FA7E-48AF-853D-5767121B618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D0D38F7D-7FD8-4089-86A7-85353AB9A89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63E9747D-83E2-4EB9-90CE-C5B6B90DDE31}"/>
              </a:ext>
            </a:extLst>
          </p:cNvPr>
          <p:cNvSpPr>
            <a:spLocks noGrp="1" noChangeArrowheads="1"/>
          </p:cNvSpPr>
          <p:nvPr>
            <p:ph type="sldNum" sz="quarter" idx="12"/>
          </p:nvPr>
        </p:nvSpPr>
        <p:spPr>
          <a:ln/>
        </p:spPr>
        <p:txBody>
          <a:bodyPr/>
          <a:lstStyle>
            <a:lvl1pPr>
              <a:defRPr/>
            </a:lvl1pPr>
          </a:lstStyle>
          <a:p>
            <a:fld id="{C8BB3E13-CFCE-4369-A7CF-38ABF1FDEC20}" type="slidenum">
              <a:rPr lang="en-US" altLang="ja-JP"/>
              <a:pPr/>
              <a:t>‹#›</a:t>
            </a:fld>
            <a:endParaRPr lang="en-US" altLang="ja-JP"/>
          </a:p>
        </p:txBody>
      </p:sp>
    </p:spTree>
    <p:extLst>
      <p:ext uri="{BB962C8B-B14F-4D97-AF65-F5344CB8AC3E}">
        <p14:creationId xmlns:p14="http://schemas.microsoft.com/office/powerpoint/2010/main" val="3052322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531594A7-3EEE-4E14-8DDA-DBB8AA377ED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717A38D-B405-4E27-B0B4-2E2084D6FD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DD3AC04-242B-4E83-9EB4-C6F60126301F}"/>
              </a:ext>
            </a:extLst>
          </p:cNvPr>
          <p:cNvSpPr>
            <a:spLocks noGrp="1" noChangeArrowheads="1"/>
          </p:cNvSpPr>
          <p:nvPr>
            <p:ph type="sldNum" sz="quarter" idx="12"/>
          </p:nvPr>
        </p:nvSpPr>
        <p:spPr>
          <a:ln/>
        </p:spPr>
        <p:txBody>
          <a:bodyPr/>
          <a:lstStyle>
            <a:lvl1pPr>
              <a:defRPr/>
            </a:lvl1pPr>
          </a:lstStyle>
          <a:p>
            <a:pPr>
              <a:defRPr/>
            </a:pPr>
            <a:fld id="{B81C2F35-4284-47F8-B358-6EA56E9DB161}" type="slidenum">
              <a:rPr lang="en-US" altLang="ja-JP"/>
              <a:pPr>
                <a:defRPr/>
              </a:pPr>
              <a:t>‹#›</a:t>
            </a:fld>
            <a:endParaRPr lang="en-US" altLang="ja-JP"/>
          </a:p>
        </p:txBody>
      </p:sp>
    </p:spTree>
    <p:extLst>
      <p:ext uri="{BB962C8B-B14F-4D97-AF65-F5344CB8AC3E}">
        <p14:creationId xmlns:p14="http://schemas.microsoft.com/office/powerpoint/2010/main" val="3403442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0B72FEAB-008F-4F23-ABDE-FEFEA4752CB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A5AE8EA4-DD85-42C3-9503-E26DFB1D0ED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858723FC-1145-4FD0-A765-1A2EBCB0CBDE}"/>
              </a:ext>
            </a:extLst>
          </p:cNvPr>
          <p:cNvSpPr>
            <a:spLocks noGrp="1" noChangeArrowheads="1"/>
          </p:cNvSpPr>
          <p:nvPr>
            <p:ph type="sldNum" sz="quarter" idx="12"/>
          </p:nvPr>
        </p:nvSpPr>
        <p:spPr>
          <a:ln/>
        </p:spPr>
        <p:txBody>
          <a:bodyPr/>
          <a:lstStyle>
            <a:lvl1pPr>
              <a:defRPr/>
            </a:lvl1pPr>
          </a:lstStyle>
          <a:p>
            <a:pPr>
              <a:defRPr/>
            </a:pPr>
            <a:fld id="{691438A4-5448-4D36-BFDF-352BF62885CF}" type="slidenum">
              <a:rPr lang="en-US" altLang="ja-JP"/>
              <a:pPr>
                <a:defRPr/>
              </a:pPr>
              <a:t>‹#›</a:t>
            </a:fld>
            <a:endParaRPr lang="en-US" altLang="ja-JP"/>
          </a:p>
        </p:txBody>
      </p:sp>
    </p:spTree>
    <p:extLst>
      <p:ext uri="{BB962C8B-B14F-4D97-AF65-F5344CB8AC3E}">
        <p14:creationId xmlns:p14="http://schemas.microsoft.com/office/powerpoint/2010/main" val="213079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966C106F-3E2F-471E-BB64-AA6F7FC4855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90B94E34-04BC-49CB-8AEF-C83DAA8C9FE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C8B7CC61-9243-4626-BE59-34C9970AE9D4}"/>
              </a:ext>
            </a:extLst>
          </p:cNvPr>
          <p:cNvSpPr>
            <a:spLocks noGrp="1" noChangeArrowheads="1"/>
          </p:cNvSpPr>
          <p:nvPr>
            <p:ph type="sldNum" sz="quarter" idx="12"/>
          </p:nvPr>
        </p:nvSpPr>
        <p:spPr>
          <a:ln/>
        </p:spPr>
        <p:txBody>
          <a:bodyPr/>
          <a:lstStyle>
            <a:lvl1pPr>
              <a:defRPr/>
            </a:lvl1pPr>
          </a:lstStyle>
          <a:p>
            <a:pPr>
              <a:defRPr/>
            </a:pPr>
            <a:fld id="{59604F04-9116-42FC-AA19-154230282B82}" type="slidenum">
              <a:rPr lang="en-US" altLang="ja-JP"/>
              <a:pPr>
                <a:defRPr/>
              </a:pPr>
              <a:t>‹#›</a:t>
            </a:fld>
            <a:endParaRPr lang="en-US" altLang="ja-JP"/>
          </a:p>
        </p:txBody>
      </p:sp>
    </p:spTree>
    <p:extLst>
      <p:ext uri="{BB962C8B-B14F-4D97-AF65-F5344CB8AC3E}">
        <p14:creationId xmlns:p14="http://schemas.microsoft.com/office/powerpoint/2010/main" val="174420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372036C-87C7-413A-8BBD-1CCB60436A9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C8E3431-0CCA-4464-9216-1158F50CF56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658B42A6-E7F8-4BB2-84C3-E1428070F078}"/>
              </a:ext>
            </a:extLst>
          </p:cNvPr>
          <p:cNvSpPr>
            <a:spLocks noGrp="1" noChangeArrowheads="1"/>
          </p:cNvSpPr>
          <p:nvPr>
            <p:ph type="sldNum" sz="quarter" idx="12"/>
          </p:nvPr>
        </p:nvSpPr>
        <p:spPr>
          <a:ln/>
        </p:spPr>
        <p:txBody>
          <a:bodyPr/>
          <a:lstStyle>
            <a:lvl1pPr>
              <a:defRPr/>
            </a:lvl1pPr>
          </a:lstStyle>
          <a:p>
            <a:pPr>
              <a:defRPr/>
            </a:pPr>
            <a:fld id="{B5C5E8A4-5574-4294-A3B5-A066D651153A}" type="slidenum">
              <a:rPr lang="en-US" altLang="ja-JP"/>
              <a:pPr>
                <a:defRPr/>
              </a:pPr>
              <a:t>‹#›</a:t>
            </a:fld>
            <a:endParaRPr lang="en-US" altLang="ja-JP"/>
          </a:p>
        </p:txBody>
      </p:sp>
    </p:spTree>
    <p:extLst>
      <p:ext uri="{BB962C8B-B14F-4D97-AF65-F5344CB8AC3E}">
        <p14:creationId xmlns:p14="http://schemas.microsoft.com/office/powerpoint/2010/main" val="300024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0623C2A-07FC-4CB9-A932-825A80A1BDE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2EBCB5BE-40F1-44DA-8CBE-6560992F2EA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03537C0F-8D6C-43E2-854B-A12169A60432}"/>
              </a:ext>
            </a:extLst>
          </p:cNvPr>
          <p:cNvSpPr>
            <a:spLocks noGrp="1" noChangeArrowheads="1"/>
          </p:cNvSpPr>
          <p:nvPr>
            <p:ph type="sldNum" sz="quarter" idx="12"/>
          </p:nvPr>
        </p:nvSpPr>
        <p:spPr>
          <a:ln/>
        </p:spPr>
        <p:txBody>
          <a:bodyPr/>
          <a:lstStyle>
            <a:lvl1pPr>
              <a:defRPr/>
            </a:lvl1pPr>
          </a:lstStyle>
          <a:p>
            <a:pPr>
              <a:defRPr/>
            </a:pPr>
            <a:fld id="{8CBD77BB-336E-4EB0-A2A7-A6F6D6C8775E}" type="slidenum">
              <a:rPr lang="en-US" altLang="ja-JP"/>
              <a:pPr>
                <a:defRPr/>
              </a:pPr>
              <a:t>‹#›</a:t>
            </a:fld>
            <a:endParaRPr lang="en-US" altLang="ja-JP"/>
          </a:p>
        </p:txBody>
      </p:sp>
    </p:spTree>
    <p:extLst>
      <p:ext uri="{BB962C8B-B14F-4D97-AF65-F5344CB8AC3E}">
        <p14:creationId xmlns:p14="http://schemas.microsoft.com/office/powerpoint/2010/main" val="310959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752323A7-8520-4489-AFA9-CE487DC4F2C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3B46D0E-2A3A-44AD-A3F4-174615A1686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EBB0C34-A5B7-45D4-9D0B-119551D5582F}"/>
              </a:ext>
            </a:extLst>
          </p:cNvPr>
          <p:cNvSpPr>
            <a:spLocks noGrp="1" noChangeArrowheads="1"/>
          </p:cNvSpPr>
          <p:nvPr>
            <p:ph type="sldNum" sz="quarter" idx="12"/>
          </p:nvPr>
        </p:nvSpPr>
        <p:spPr>
          <a:ln/>
        </p:spPr>
        <p:txBody>
          <a:bodyPr/>
          <a:lstStyle>
            <a:lvl1pPr>
              <a:defRPr/>
            </a:lvl1pPr>
          </a:lstStyle>
          <a:p>
            <a:pPr>
              <a:defRPr/>
            </a:pPr>
            <a:fld id="{4B6813C5-4655-455E-9103-A36670F43841}" type="slidenum">
              <a:rPr lang="en-US" altLang="ja-JP"/>
              <a:pPr>
                <a:defRPr/>
              </a:pPr>
              <a:t>‹#›</a:t>
            </a:fld>
            <a:endParaRPr lang="en-US" altLang="ja-JP"/>
          </a:p>
        </p:txBody>
      </p:sp>
    </p:spTree>
    <p:extLst>
      <p:ext uri="{BB962C8B-B14F-4D97-AF65-F5344CB8AC3E}">
        <p14:creationId xmlns:p14="http://schemas.microsoft.com/office/powerpoint/2010/main" val="607689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D5D61BEC-F466-4039-8C94-EA0F9BC9CC5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A03BAE9-251D-468F-9639-8E043745016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F596AF7-3428-4D2B-85A3-419E293E0B53}"/>
              </a:ext>
            </a:extLst>
          </p:cNvPr>
          <p:cNvSpPr>
            <a:spLocks noGrp="1" noChangeArrowheads="1"/>
          </p:cNvSpPr>
          <p:nvPr>
            <p:ph type="sldNum" sz="quarter" idx="12"/>
          </p:nvPr>
        </p:nvSpPr>
        <p:spPr>
          <a:ln/>
        </p:spPr>
        <p:txBody>
          <a:bodyPr/>
          <a:lstStyle>
            <a:lvl1pPr>
              <a:defRPr/>
            </a:lvl1pPr>
          </a:lstStyle>
          <a:p>
            <a:pPr>
              <a:defRPr/>
            </a:pPr>
            <a:fld id="{1C6F9547-EB90-4084-917E-EAAC3A208092}" type="slidenum">
              <a:rPr lang="en-US" altLang="ja-JP"/>
              <a:pPr>
                <a:defRPr/>
              </a:pPr>
              <a:t>‹#›</a:t>
            </a:fld>
            <a:endParaRPr lang="en-US" altLang="ja-JP"/>
          </a:p>
        </p:txBody>
      </p:sp>
    </p:spTree>
    <p:extLst>
      <p:ext uri="{BB962C8B-B14F-4D97-AF65-F5344CB8AC3E}">
        <p14:creationId xmlns:p14="http://schemas.microsoft.com/office/powerpoint/2010/main" val="316360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1811962-C988-4DA6-9640-DD9B52A9EBE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63E61820-8FDB-47C4-B254-576C39CAB15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6020" name="Rectangle 4">
            <a:extLst>
              <a:ext uri="{FF2B5EF4-FFF2-40B4-BE49-F238E27FC236}">
                <a16:creationId xmlns:a16="http://schemas.microsoft.com/office/drawing/2014/main" id="{3C3990B1-E15D-4922-8A58-CD7C6CAFEC9D}"/>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ja-JP"/>
          </a:p>
        </p:txBody>
      </p:sp>
      <p:sp>
        <p:nvSpPr>
          <p:cNvPr id="86021" name="Rectangle 5">
            <a:extLst>
              <a:ext uri="{FF2B5EF4-FFF2-40B4-BE49-F238E27FC236}">
                <a16:creationId xmlns:a16="http://schemas.microsoft.com/office/drawing/2014/main" id="{83BFCA74-556A-4638-ADE8-A72D1B6592B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86022" name="Rectangle 6">
            <a:extLst>
              <a:ext uri="{FF2B5EF4-FFF2-40B4-BE49-F238E27FC236}">
                <a16:creationId xmlns:a16="http://schemas.microsoft.com/office/drawing/2014/main" id="{07D49BA1-9C9C-43B6-AEC1-E61095FC028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7021455-6616-4502-BF0C-6160CB39E95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884C0BE-78CA-427E-B102-76918CF3500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FADF609E-23FF-438D-A93F-9CCFCAF6E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6020" name="Rectangle 4">
            <a:extLst>
              <a:ext uri="{FF2B5EF4-FFF2-40B4-BE49-F238E27FC236}">
                <a16:creationId xmlns:a16="http://schemas.microsoft.com/office/drawing/2014/main" id="{EBC1592D-000C-4515-8D8C-6CCC77676B3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ltLang="ja-JP"/>
          </a:p>
        </p:txBody>
      </p:sp>
      <p:sp>
        <p:nvSpPr>
          <p:cNvPr id="86021" name="Rectangle 5">
            <a:extLst>
              <a:ext uri="{FF2B5EF4-FFF2-40B4-BE49-F238E27FC236}">
                <a16:creationId xmlns:a16="http://schemas.microsoft.com/office/drawing/2014/main" id="{D2DE45D2-B29E-45EE-BE03-A076C98E21E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ltLang="ja-JP"/>
          </a:p>
        </p:txBody>
      </p:sp>
      <p:sp>
        <p:nvSpPr>
          <p:cNvPr id="86022" name="Rectangle 6">
            <a:extLst>
              <a:ext uri="{FF2B5EF4-FFF2-40B4-BE49-F238E27FC236}">
                <a16:creationId xmlns:a16="http://schemas.microsoft.com/office/drawing/2014/main" id="{9B0392D7-BFF2-442F-A677-608B53F2FA5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8E334DE-5703-4140-9BBD-80AC4379ADBE}" type="slidenum">
              <a:rPr lang="en-US" altLang="ja-JP"/>
              <a:pPr/>
              <a:t>‹#›</a:t>
            </a:fld>
            <a:endParaRPr lang="en-US" altLang="ja-JP"/>
          </a:p>
        </p:txBody>
      </p:sp>
    </p:spTree>
    <p:extLst>
      <p:ext uri="{BB962C8B-B14F-4D97-AF65-F5344CB8AC3E}">
        <p14:creationId xmlns:p14="http://schemas.microsoft.com/office/powerpoint/2010/main" val="190417246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9.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052" name="テキスト ボックス 1">
            <a:extLst>
              <a:ext uri="{FF2B5EF4-FFF2-40B4-BE49-F238E27FC236}">
                <a16:creationId xmlns:a16="http://schemas.microsoft.com/office/drawing/2014/main" id="{8D3E4163-1DFA-486B-B9F2-529D24448849}"/>
              </a:ext>
            </a:extLst>
          </p:cNvPr>
          <p:cNvSpPr txBox="1">
            <a:spLocks noChangeArrowheads="1"/>
          </p:cNvSpPr>
          <p:nvPr/>
        </p:nvSpPr>
        <p:spPr bwMode="auto">
          <a:xfrm>
            <a:off x="2555776" y="2196569"/>
            <a:ext cx="3672408" cy="492443"/>
          </a:xfrm>
          <a:prstGeom prst="rect">
            <a:avLst/>
          </a:prstGeom>
          <a:noFill/>
          <a:ln w="31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200" dirty="0">
                <a:solidFill>
                  <a:schemeClr val="bg1"/>
                </a:solidFill>
                <a:latin typeface="HGSｺﾞｼｯｸE" panose="020B0900000000000000" pitchFamily="50" charset="-128"/>
                <a:ea typeface="HGSｺﾞｼｯｸE" panose="020B0900000000000000" pitchFamily="50" charset="-128"/>
              </a:rPr>
              <a:t>６．</a:t>
            </a:r>
            <a:r>
              <a:rPr lang="en-US" altLang="ja-JP" sz="25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MRI</a:t>
            </a:r>
            <a:r>
              <a:rPr lang="ja-JP" altLang="en-US" sz="2200" dirty="0">
                <a:solidFill>
                  <a:schemeClr val="bg1"/>
                </a:solidFill>
                <a:latin typeface="HGSｺﾞｼｯｸE" panose="020B0900000000000000" pitchFamily="50" charset="-128"/>
                <a:ea typeface="HGSｺﾞｼｯｸE" panose="020B0900000000000000" pitchFamily="50" charset="-128"/>
              </a:rPr>
              <a:t>で何が分かるのか</a:t>
            </a:r>
          </a:p>
        </p:txBody>
      </p:sp>
      <p:sp>
        <p:nvSpPr>
          <p:cNvPr id="2053" name="テキスト ボックス 2">
            <a:extLst>
              <a:ext uri="{FF2B5EF4-FFF2-40B4-BE49-F238E27FC236}">
                <a16:creationId xmlns:a16="http://schemas.microsoft.com/office/drawing/2014/main" id="{1D1B4BC8-6B85-440C-BCE7-CC620A5FCD8A}"/>
              </a:ext>
            </a:extLst>
          </p:cNvPr>
          <p:cNvSpPr txBox="1">
            <a:spLocks noChangeArrowheads="1"/>
          </p:cNvSpPr>
          <p:nvPr/>
        </p:nvSpPr>
        <p:spPr bwMode="auto">
          <a:xfrm>
            <a:off x="1331640" y="949648"/>
            <a:ext cx="34559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chemeClr val="bg1"/>
                </a:solidFill>
                <a:latin typeface="HGSｺﾞｼｯｸE" panose="020B0900000000000000" pitchFamily="50" charset="-128"/>
                <a:ea typeface="HGSｺﾞｼｯｸE" panose="020B0900000000000000" pitchFamily="50" charset="-128"/>
              </a:rPr>
              <a:t>磁気共鳴映像法（</a:t>
            </a:r>
            <a:r>
              <a:rPr lang="en-US" altLang="ja-JP" sz="20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MRI</a:t>
            </a:r>
            <a:r>
              <a:rPr lang="ja-JP" altLang="en-US" sz="1800" dirty="0">
                <a:solidFill>
                  <a:schemeClr val="bg1"/>
                </a:solidFill>
                <a:latin typeface="HGSｺﾞｼｯｸE" panose="020B0900000000000000" pitchFamily="50" charset="-128"/>
                <a:ea typeface="HGSｺﾞｼｯｸE" panose="020B0900000000000000" pitchFamily="50" charset="-128"/>
              </a:rPr>
              <a:t>）の原理</a:t>
            </a:r>
          </a:p>
        </p:txBody>
      </p:sp>
      <p:sp>
        <p:nvSpPr>
          <p:cNvPr id="6" name="Text Box 7">
            <a:extLst>
              <a:ext uri="{FF2B5EF4-FFF2-40B4-BE49-F238E27FC236}">
                <a16:creationId xmlns:a16="http://schemas.microsoft.com/office/drawing/2014/main" id="{A7A98444-D064-4EC3-BACF-D95773ED597D}"/>
              </a:ext>
            </a:extLst>
          </p:cNvPr>
          <p:cNvSpPr txBox="1">
            <a:spLocks noChangeArrowheads="1"/>
          </p:cNvSpPr>
          <p:nvPr/>
        </p:nvSpPr>
        <p:spPr bwMode="auto">
          <a:xfrm>
            <a:off x="889632" y="3996934"/>
            <a:ext cx="73647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50000"/>
              </a:spcBef>
              <a:buFontTx/>
              <a:buNone/>
            </a:pPr>
            <a:r>
              <a:rPr lang="ja-JP" altLang="en-US" sz="1800" dirty="0">
                <a:solidFill>
                  <a:srgbClr val="99FF66"/>
                </a:solidFill>
              </a:rPr>
              <a:t>　　　</a:t>
            </a:r>
            <a:r>
              <a:rPr lang="ja-JP" altLang="en-US" sz="1800" dirty="0">
                <a:solidFill>
                  <a:schemeClr val="bg1"/>
                </a:solidFill>
                <a:latin typeface="HGSｺﾞｼｯｸE" panose="020B0900000000000000" pitchFamily="50" charset="-128"/>
                <a:ea typeface="HGSｺﾞｼｯｸE" panose="020B0900000000000000" pitchFamily="50" charset="-128"/>
              </a:rPr>
              <a:t>入口紀男　</a:t>
            </a:r>
            <a:r>
              <a:rPr lang="ja-JP" altLang="en-US" sz="1600" dirty="0">
                <a:solidFill>
                  <a:schemeClr val="bg1"/>
                </a:solidFill>
                <a:latin typeface="ＭＳ ゴシック" panose="020B0609070205080204" pitchFamily="49" charset="-128"/>
                <a:ea typeface="ＭＳ ゴシック" panose="020B0609070205080204" pitchFamily="49" charset="-128"/>
              </a:rPr>
              <a:t>（熊本大学名誉教授）　</a:t>
            </a:r>
            <a:r>
              <a:rPr lang="ja-JP" altLang="en-US" sz="1800" dirty="0">
                <a:solidFill>
                  <a:schemeClr val="bg1"/>
                </a:solidFill>
                <a:latin typeface="HGSｺﾞｼｯｸE" panose="020B0900000000000000" pitchFamily="50" charset="-128"/>
                <a:ea typeface="HGSｺﾞｼｯｸE" panose="020B0900000000000000" pitchFamily="50" charset="-128"/>
              </a:rPr>
              <a:t>上野照剛　</a:t>
            </a:r>
            <a:r>
              <a:rPr lang="ja-JP" altLang="en-US" sz="1600" dirty="0">
                <a:solidFill>
                  <a:schemeClr val="bg1"/>
                </a:solidFill>
                <a:latin typeface="ＭＳ ゴシック" panose="020B0609070205080204" pitchFamily="49" charset="-128"/>
                <a:ea typeface="ＭＳ ゴシック" panose="020B0609070205080204" pitchFamily="49" charset="-128"/>
              </a:rPr>
              <a:t>（東京大学名誉教授）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47458" name="Line 2">
            <a:extLst>
              <a:ext uri="{FF2B5EF4-FFF2-40B4-BE49-F238E27FC236}">
                <a16:creationId xmlns:a16="http://schemas.microsoft.com/office/drawing/2014/main" id="{CF349CAB-66E1-4F81-AA0D-908AE6FA435E}"/>
              </a:ext>
            </a:extLst>
          </p:cNvPr>
          <p:cNvSpPr>
            <a:spLocks noChangeShapeType="1"/>
          </p:cNvSpPr>
          <p:nvPr/>
        </p:nvSpPr>
        <p:spPr bwMode="auto">
          <a:xfrm flipH="1" flipV="1">
            <a:off x="4284663" y="2420938"/>
            <a:ext cx="862012" cy="8636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59" name="Line 3">
            <a:extLst>
              <a:ext uri="{FF2B5EF4-FFF2-40B4-BE49-F238E27FC236}">
                <a16:creationId xmlns:a16="http://schemas.microsoft.com/office/drawing/2014/main" id="{7873A75E-1564-4A0D-B76A-3AFC69760E57}"/>
              </a:ext>
            </a:extLst>
          </p:cNvPr>
          <p:cNvSpPr>
            <a:spLocks noChangeShapeType="1"/>
          </p:cNvSpPr>
          <p:nvPr/>
        </p:nvSpPr>
        <p:spPr bwMode="auto">
          <a:xfrm flipH="1" flipV="1">
            <a:off x="4572000" y="2205038"/>
            <a:ext cx="576263" cy="10795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0" name="Line 4">
            <a:extLst>
              <a:ext uri="{FF2B5EF4-FFF2-40B4-BE49-F238E27FC236}">
                <a16:creationId xmlns:a16="http://schemas.microsoft.com/office/drawing/2014/main" id="{46DDE588-C99D-4698-A670-678D8099FF49}"/>
              </a:ext>
            </a:extLst>
          </p:cNvPr>
          <p:cNvSpPr>
            <a:spLocks noChangeShapeType="1"/>
          </p:cNvSpPr>
          <p:nvPr/>
        </p:nvSpPr>
        <p:spPr bwMode="auto">
          <a:xfrm>
            <a:off x="5148263" y="3284538"/>
            <a:ext cx="936625"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1" name="Line 5">
            <a:extLst>
              <a:ext uri="{FF2B5EF4-FFF2-40B4-BE49-F238E27FC236}">
                <a16:creationId xmlns:a16="http://schemas.microsoft.com/office/drawing/2014/main" id="{EDE5B6AF-7699-4CED-8559-1EF484E3794B}"/>
              </a:ext>
            </a:extLst>
          </p:cNvPr>
          <p:cNvSpPr>
            <a:spLocks noChangeShapeType="1"/>
          </p:cNvSpPr>
          <p:nvPr/>
        </p:nvSpPr>
        <p:spPr bwMode="auto">
          <a:xfrm>
            <a:off x="5292725" y="3429000"/>
            <a:ext cx="647700"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43" name="Line 7">
            <a:extLst>
              <a:ext uri="{FF2B5EF4-FFF2-40B4-BE49-F238E27FC236}">
                <a16:creationId xmlns:a16="http://schemas.microsoft.com/office/drawing/2014/main" id="{EB0CC480-0634-45D5-AF95-3FD7429ADCD0}"/>
              </a:ext>
            </a:extLst>
          </p:cNvPr>
          <p:cNvSpPr>
            <a:spLocks noChangeShapeType="1"/>
          </p:cNvSpPr>
          <p:nvPr/>
        </p:nvSpPr>
        <p:spPr bwMode="auto">
          <a:xfrm flipV="1">
            <a:off x="5148263" y="2276475"/>
            <a:ext cx="647700" cy="100965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44" name="Text Box 8">
            <a:extLst>
              <a:ext uri="{FF2B5EF4-FFF2-40B4-BE49-F238E27FC236}">
                <a16:creationId xmlns:a16="http://schemas.microsoft.com/office/drawing/2014/main" id="{BD1B1FCF-4334-4595-8C56-6C7B8A189616}"/>
              </a:ext>
            </a:extLst>
          </p:cNvPr>
          <p:cNvSpPr txBox="1">
            <a:spLocks noChangeArrowheads="1"/>
          </p:cNvSpPr>
          <p:nvPr/>
        </p:nvSpPr>
        <p:spPr bwMode="auto">
          <a:xfrm>
            <a:off x="4260382" y="5860405"/>
            <a:ext cx="19440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ja-JP" altLang="en-US" sz="1800" b="1" i="0" u="none" strike="noStrike" kern="1200" cap="none" spc="0" normalizeH="0" baseline="0" noProof="0" dirty="0">
                <a:ln>
                  <a:noFill/>
                </a:ln>
                <a:solidFill>
                  <a:srgbClr val="00E4DF"/>
                </a:solidFill>
                <a:effectLst/>
                <a:uLnTx/>
                <a:uFillTx/>
                <a:latin typeface="Arial" panose="020B0604020202020204" pitchFamily="34" charset="0"/>
                <a:ea typeface="ＭＳ Ｐゴシック" panose="020B0600070205080204" pitchFamily="50" charset="-128"/>
                <a:cs typeface="+mn-cs"/>
              </a:rPr>
              <a:t>磁束密度</a:t>
            </a:r>
            <a:r>
              <a:rPr lang="ja-JP" altLang="en-US" sz="2400" b="1" dirty="0">
                <a:solidFill>
                  <a:srgbClr val="00E4DF"/>
                </a:solidFill>
              </a:rPr>
              <a:t>     </a:t>
            </a:r>
            <a:r>
              <a:rPr kumimoji="1" lang="en-US" altLang="ja-JP" sz="2400" b="1" i="1" u="none" strike="noStrike" kern="1200" cap="none" spc="0" normalizeH="0" baseline="0" noProof="0" dirty="0">
                <a:ln>
                  <a:noFill/>
                </a:ln>
                <a:solidFill>
                  <a:srgbClr val="00E4DF"/>
                </a:solidFill>
                <a:effectLst/>
                <a:uLnTx/>
                <a:uFillTx/>
                <a:latin typeface="Times New Roman" panose="02020603050405020304" pitchFamily="18" charset="0"/>
                <a:cs typeface="Times New Roman" panose="02020603050405020304" pitchFamily="18" charset="0"/>
              </a:rPr>
              <a:t>B</a:t>
            </a:r>
            <a:r>
              <a:rPr kumimoji="1" lang="en-US" altLang="ja-JP" sz="2400" u="none" strike="noStrike" kern="1200" cap="none" spc="0" normalizeH="0" baseline="-25000" noProof="0" dirty="0">
                <a:ln>
                  <a:noFill/>
                </a:ln>
                <a:solidFill>
                  <a:srgbClr val="00E4DF"/>
                </a:solidFill>
                <a:effectLst/>
                <a:uLnTx/>
                <a:uFillTx/>
                <a:latin typeface="Times New Roman" panose="02020603050405020304" pitchFamily="18" charset="0"/>
                <a:cs typeface="Times New Roman" panose="02020603050405020304" pitchFamily="18" charset="0"/>
              </a:rPr>
              <a:t>0</a:t>
            </a:r>
            <a:r>
              <a:rPr kumimoji="1" lang="ja-JP" altLang="en-US" sz="2400" b="1" i="0" u="none" strike="noStrike" kern="1200" cap="none" spc="0" normalizeH="0" baseline="-25000" noProof="0" dirty="0">
                <a:ln>
                  <a:noFill/>
                </a:ln>
                <a:solidFill>
                  <a:srgbClr val="00E4DF"/>
                </a:solidFill>
                <a:effectLst/>
                <a:uLnTx/>
                <a:uFillTx/>
                <a:latin typeface="Arial" panose="020B0604020202020204" pitchFamily="34" charset="0"/>
                <a:ea typeface="ＭＳ Ｐゴシック" panose="020B0600070205080204" pitchFamily="50" charset="-128"/>
                <a:cs typeface="+mn-cs"/>
              </a:rPr>
              <a:t>　　</a:t>
            </a:r>
            <a:endParaRPr kumimoji="1" lang="ja-JP" altLang="en-US" sz="3200" b="1" i="0" u="none" strike="noStrike" kern="1200" cap="none" spc="0" normalizeH="0" baseline="0" noProof="0" dirty="0">
              <a:ln>
                <a:noFill/>
              </a:ln>
              <a:solidFill>
                <a:srgbClr val="00E4DF"/>
              </a:solidFill>
              <a:effectLst/>
              <a:uLnTx/>
              <a:uFillTx/>
              <a:latin typeface="Arial" panose="020B0604020202020204" pitchFamily="34" charset="0"/>
              <a:ea typeface="ＭＳ Ｐゴシック" panose="020B0600070205080204" pitchFamily="50" charset="-128"/>
              <a:cs typeface="+mn-cs"/>
            </a:endParaRPr>
          </a:p>
        </p:txBody>
      </p:sp>
      <p:sp>
        <p:nvSpPr>
          <p:cNvPr id="14345" name="Text Box 9">
            <a:extLst>
              <a:ext uri="{FF2B5EF4-FFF2-40B4-BE49-F238E27FC236}">
                <a16:creationId xmlns:a16="http://schemas.microsoft.com/office/drawing/2014/main" id="{39FEFF2D-5763-4A7B-BC74-23EB033CFDE8}"/>
              </a:ext>
            </a:extLst>
          </p:cNvPr>
          <p:cNvSpPr txBox="1">
            <a:spLocks noChangeArrowheads="1"/>
          </p:cNvSpPr>
          <p:nvPr/>
        </p:nvSpPr>
        <p:spPr bwMode="auto">
          <a:xfrm>
            <a:off x="277980" y="257726"/>
            <a:ext cx="6742283" cy="46166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共鳴は時間と共に緩和する（</a:t>
            </a:r>
            <a:r>
              <a:rPr kumimoji="1" lang="en-US" altLang="ja-JP" sz="2400" b="0" i="1" u="none" strike="noStrike" kern="1200" cap="none" spc="0" normalizeH="0" baseline="0" noProof="0" dirty="0">
                <a:ln>
                  <a:noFill/>
                </a:ln>
                <a:solidFill>
                  <a:srgbClr val="00FF99"/>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2400" b="0" i="0" u="none" strike="noStrike" kern="1200" cap="none" spc="0" normalizeH="0" baseline="-25000" noProof="0" dirty="0">
                <a:ln>
                  <a:noFill/>
                </a:ln>
                <a:solidFill>
                  <a:srgbClr val="00FF99"/>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1</a:t>
            </a:r>
            <a:r>
              <a:rPr kumimoji="1" lang="en-US" altLang="ja-JP" sz="2400" b="0" i="0" u="none" strike="noStrike" kern="1200" cap="none" spc="0" normalizeH="0" baseline="-25000" noProof="0" dirty="0">
                <a:ln>
                  <a:noFill/>
                </a:ln>
                <a:solidFill>
                  <a:srgbClr val="00FF99"/>
                </a:solidFill>
                <a:effectLst/>
                <a:uLnTx/>
                <a:uFillTx/>
                <a:latin typeface="HGSｺﾞｼｯｸE" panose="020B0900000000000000" pitchFamily="50" charset="-128"/>
                <a:ea typeface="HGSｺﾞｼｯｸE" panose="020B0900000000000000" pitchFamily="50" charset="-128"/>
              </a:rPr>
              <a:t> </a:t>
            </a:r>
            <a:r>
              <a:rPr kumimoji="1" lang="ja-JP" altLang="en-US" sz="2400" b="0" i="0" u="none" strike="noStrike" kern="1200" cap="none" spc="0" normalizeH="0" baseline="0" noProof="0" dirty="0">
                <a:ln>
                  <a:noFill/>
                </a:ln>
                <a:solidFill>
                  <a:srgbClr val="00FF99"/>
                </a:solidFill>
                <a:effectLst/>
                <a:uLnTx/>
                <a:uFillTx/>
                <a:latin typeface="HGSｺﾞｼｯｸE" panose="020B0900000000000000" pitchFamily="50" charset="-128"/>
                <a:ea typeface="HGSｺﾞｼｯｸE" panose="020B0900000000000000" pitchFamily="50" charset="-128"/>
              </a:rPr>
              <a:t>緩和</a:t>
            </a:r>
            <a:r>
              <a:rPr kumimoji="1" lang="ja-JP" altLang="en-US" sz="2400" b="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と</a:t>
            </a:r>
            <a:r>
              <a:rPr kumimoji="1" lang="en-US" altLang="ja-JP" sz="2400" b="0" i="1" u="none" strike="noStrike" kern="1200" cap="none" spc="0" normalizeH="0" baseline="0" noProof="0" dirty="0">
                <a:ln>
                  <a:noFill/>
                </a:ln>
                <a:solidFill>
                  <a:srgbClr val="FF66CC"/>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2400" b="0" i="0" u="none" strike="noStrike" kern="1200" cap="none" spc="0" normalizeH="0" baseline="-25000" noProof="0" dirty="0">
                <a:ln>
                  <a:noFill/>
                </a:ln>
                <a:solidFill>
                  <a:srgbClr val="FF66CC"/>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2</a:t>
            </a:r>
            <a:r>
              <a:rPr lang="ja-JP" altLang="en-US" sz="2400" baseline="-25000" dirty="0">
                <a:solidFill>
                  <a:srgbClr val="FF66CC"/>
                </a:solidFill>
                <a:latin typeface="HGSｺﾞｼｯｸE" panose="020B0900000000000000" pitchFamily="50" charset="-128"/>
                <a:ea typeface="HGSｺﾞｼｯｸE" panose="020B0900000000000000" pitchFamily="50" charset="-128"/>
              </a:rPr>
              <a:t> </a:t>
            </a:r>
            <a:r>
              <a:rPr lang="ja-JP" altLang="en-US" sz="2400" dirty="0">
                <a:solidFill>
                  <a:srgbClr val="FF66CC"/>
                </a:solidFill>
                <a:latin typeface="HGSｺﾞｼｯｸE" panose="020B0900000000000000" pitchFamily="50" charset="-128"/>
                <a:ea typeface="HGSｺﾞｼｯｸE" panose="020B0900000000000000" pitchFamily="50" charset="-128"/>
              </a:rPr>
              <a:t>緩和</a:t>
            </a:r>
            <a:r>
              <a:rPr lang="ja-JP" altLang="en-US" sz="2400" dirty="0">
                <a:solidFill>
                  <a:schemeClr val="bg1"/>
                </a:solidFill>
                <a:latin typeface="HGSｺﾞｼｯｸE" panose="020B0900000000000000" pitchFamily="50" charset="-128"/>
                <a:ea typeface="HGSｺﾞｼｯｸE" panose="020B0900000000000000" pitchFamily="50" charset="-128"/>
              </a:rPr>
              <a:t>）</a:t>
            </a:r>
            <a:endParaRPr kumimoji="1" lang="ja-JP" altLang="en-US" sz="3600" b="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endParaRPr>
          </a:p>
        </p:txBody>
      </p:sp>
      <p:sp>
        <p:nvSpPr>
          <p:cNvPr id="14346" name="Line 10">
            <a:extLst>
              <a:ext uri="{FF2B5EF4-FFF2-40B4-BE49-F238E27FC236}">
                <a16:creationId xmlns:a16="http://schemas.microsoft.com/office/drawing/2014/main" id="{C3C594C2-1416-4A58-83C0-BC4547AFD1AC}"/>
              </a:ext>
            </a:extLst>
          </p:cNvPr>
          <p:cNvSpPr>
            <a:spLocks noChangeShapeType="1"/>
          </p:cNvSpPr>
          <p:nvPr/>
        </p:nvSpPr>
        <p:spPr bwMode="auto">
          <a:xfrm flipH="1">
            <a:off x="5508104" y="5353050"/>
            <a:ext cx="0" cy="1152525"/>
          </a:xfrm>
          <a:prstGeom prst="line">
            <a:avLst/>
          </a:prstGeom>
          <a:noFill/>
          <a:ln w="28575">
            <a:solidFill>
              <a:srgbClr val="00E4DF"/>
            </a:solidFill>
            <a:round/>
            <a:headEnd type="stealth" w="lg" len="lg"/>
            <a:tailEnd type="none"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7" name="Oval 11">
            <a:extLst>
              <a:ext uri="{FF2B5EF4-FFF2-40B4-BE49-F238E27FC236}">
                <a16:creationId xmlns:a16="http://schemas.microsoft.com/office/drawing/2014/main" id="{A1D4F325-1E44-4EC5-A98A-F87EBA568B1B}"/>
              </a:ext>
            </a:extLst>
          </p:cNvPr>
          <p:cNvSpPr>
            <a:spLocks noChangeArrowheads="1"/>
          </p:cNvSpPr>
          <p:nvPr/>
        </p:nvSpPr>
        <p:spPr bwMode="auto">
          <a:xfrm>
            <a:off x="4356100" y="2420938"/>
            <a:ext cx="719138"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8" name="Text Box 12">
            <a:extLst>
              <a:ext uri="{FF2B5EF4-FFF2-40B4-BE49-F238E27FC236}">
                <a16:creationId xmlns:a16="http://schemas.microsoft.com/office/drawing/2014/main" id="{8A4BE4BF-E3B2-49D2-A271-578F278C45EA}"/>
              </a:ext>
            </a:extLst>
          </p:cNvPr>
          <p:cNvSpPr txBox="1">
            <a:spLocks noChangeArrowheads="1"/>
          </p:cNvSpPr>
          <p:nvPr/>
        </p:nvSpPr>
        <p:spPr bwMode="auto">
          <a:xfrm>
            <a:off x="755650" y="5661025"/>
            <a:ext cx="25923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共鳴周波数</a:t>
            </a:r>
            <a:r>
              <a:rPr kumimoji="1" lang="ja-JP" altLang="en-US" sz="1800" b="0" i="0" u="none" strike="noStrike" kern="1200" cap="none" spc="0" normalizeH="0" baseline="0" noProof="0" dirty="0">
                <a:ln>
                  <a:noFill/>
                </a:ln>
                <a:solidFill>
                  <a:schemeClr val="bg1"/>
                </a:solidFill>
                <a:effectLst/>
                <a:uLnTx/>
                <a:uFillTx/>
                <a:latin typeface="Arial" panose="020B0604020202020204" pitchFamily="34" charset="0"/>
                <a:ea typeface="ＭＳ Ｐゴシック" panose="020B0600070205080204" pitchFamily="50" charset="-128"/>
                <a:cs typeface="+mn-cs"/>
              </a:rPr>
              <a:t>　</a:t>
            </a:r>
            <a:r>
              <a:rPr kumimoji="1" lang="en-US" altLang="ja-JP" sz="2400" i="1" u="none" strike="noStrike" kern="1200" cap="none" spc="0" normalizeH="0" baseline="0" noProof="0" dirty="0">
                <a:ln>
                  <a:noFill/>
                </a:ln>
                <a:solidFill>
                  <a:schemeClr val="bg1"/>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f</a:t>
            </a:r>
            <a:r>
              <a:rPr kumimoji="1" lang="en-US" altLang="ja-JP" sz="2400" b="1" i="1" u="none" strike="noStrike" kern="1200" cap="none" spc="0" normalizeH="0" baseline="0" noProof="0" dirty="0">
                <a:ln>
                  <a:noFill/>
                </a:ln>
                <a:solidFill>
                  <a:schemeClr val="bg1"/>
                </a:solidFill>
                <a:effectLst/>
                <a:uLnTx/>
                <a:uFillTx/>
                <a:latin typeface="Times New Roman" panose="02020603050405020304" pitchFamily="18" charset="0"/>
                <a:ea typeface="ＭＳ Ｐゴシック" panose="020B0600070205080204" pitchFamily="50" charset="-128"/>
                <a:cs typeface="Times New Roman" panose="02020603050405020304" pitchFamily="18" charset="0"/>
              </a:rPr>
              <a:t> </a:t>
            </a:r>
            <a:r>
              <a:rPr kumimoji="1" lang="ja-JP" altLang="en-US" sz="2400" b="1" i="0" u="none" strike="noStrike" kern="1200" cap="none" spc="0" normalizeH="0" baseline="0" noProof="0" dirty="0">
                <a:ln>
                  <a:noFill/>
                </a:ln>
                <a:solidFill>
                  <a:schemeClr val="bg1"/>
                </a:solidFill>
                <a:effectLst/>
                <a:uLnTx/>
                <a:uFillTx/>
                <a:latin typeface="Arial" panose="020B0604020202020204" pitchFamily="34" charset="0"/>
                <a:ea typeface="ＭＳ Ｐゴシック" panose="020B0600070205080204" pitchFamily="50" charset="-128"/>
                <a:cs typeface="+mn-cs"/>
              </a:rPr>
              <a:t>＝ </a:t>
            </a:r>
            <a:r>
              <a:rPr kumimoji="1" lang="en-US" altLang="ja-JP" sz="2400" b="1" i="0" u="none" strike="noStrike" kern="1200" cap="none" spc="0" normalizeH="0" baseline="0" noProof="0" dirty="0">
                <a:ln>
                  <a:noFill/>
                </a:ln>
                <a:solidFill>
                  <a:schemeClr val="bg1"/>
                </a:solidFill>
                <a:effectLst/>
                <a:uLnTx/>
                <a:uFillTx/>
                <a:latin typeface="Symbol" panose="05050102010706020507" pitchFamily="18" charset="2"/>
                <a:ea typeface="ＭＳ Ｐゴシック" panose="020B0600070205080204" pitchFamily="50" charset="-128"/>
                <a:cs typeface="+mn-cs"/>
              </a:rPr>
              <a:t>g </a:t>
            </a:r>
            <a:r>
              <a:rPr kumimoji="1" lang="en-US" altLang="ja-JP" sz="2400" b="1" i="1"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B</a:t>
            </a:r>
            <a:r>
              <a:rPr kumimoji="1" lang="en-US" altLang="ja-JP" sz="2400" u="none" strike="noStrike" kern="1200" cap="none" spc="0" normalizeH="0" baseline="-25000" noProof="0" dirty="0">
                <a:ln>
                  <a:noFill/>
                </a:ln>
                <a:solidFill>
                  <a:schemeClr val="bg1"/>
                </a:solidFill>
                <a:effectLst/>
                <a:uLnTx/>
                <a:uFillTx/>
                <a:latin typeface="Times New Roman" panose="02020603050405020304" pitchFamily="18" charset="0"/>
                <a:cs typeface="Times New Roman" panose="02020603050405020304" pitchFamily="18" charset="0"/>
              </a:rPr>
              <a:t>0</a:t>
            </a:r>
            <a:endParaRPr kumimoji="1" lang="ja-JP" altLang="en-US" sz="2400" u="none" strike="noStrike" kern="1200" cap="none" spc="0" normalizeH="0" baseline="-2500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147469" name="Oval 13">
            <a:extLst>
              <a:ext uri="{FF2B5EF4-FFF2-40B4-BE49-F238E27FC236}">
                <a16:creationId xmlns:a16="http://schemas.microsoft.com/office/drawing/2014/main" id="{A7E57833-F4F9-4DD1-8A13-57EA541E73F7}"/>
              </a:ext>
            </a:extLst>
          </p:cNvPr>
          <p:cNvSpPr>
            <a:spLocks noChangeArrowheads="1"/>
          </p:cNvSpPr>
          <p:nvPr/>
        </p:nvSpPr>
        <p:spPr bwMode="auto">
          <a:xfrm>
            <a:off x="5292725" y="3500438"/>
            <a:ext cx="720725"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50" name="Text Box 14">
            <a:extLst>
              <a:ext uri="{FF2B5EF4-FFF2-40B4-BE49-F238E27FC236}">
                <a16:creationId xmlns:a16="http://schemas.microsoft.com/office/drawing/2014/main" id="{0544FEEF-C7E9-4620-A495-72EC60546684}"/>
              </a:ext>
            </a:extLst>
          </p:cNvPr>
          <p:cNvSpPr txBox="1">
            <a:spLocks noChangeArrowheads="1"/>
          </p:cNvSpPr>
          <p:nvPr/>
        </p:nvSpPr>
        <p:spPr bwMode="auto">
          <a:xfrm>
            <a:off x="2580486" y="1701386"/>
            <a:ext cx="20891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ja-JP" altLang="en-US" dirty="0">
                <a:solidFill>
                  <a:schemeClr val="bg1"/>
                </a:solidFill>
                <a:latin typeface="HGSｺﾞｼｯｸE" panose="020B0900000000000000" pitchFamily="50" charset="-128"/>
                <a:ea typeface="HGSｺﾞｼｯｸE" panose="020B0900000000000000" pitchFamily="50" charset="-128"/>
              </a:rPr>
              <a:t>プロトン</a:t>
            </a: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基底状態</a:t>
            </a:r>
          </a:p>
        </p:txBody>
      </p:sp>
      <p:sp>
        <p:nvSpPr>
          <p:cNvPr id="147471" name="Text Box 15">
            <a:extLst>
              <a:ext uri="{FF2B5EF4-FFF2-40B4-BE49-F238E27FC236}">
                <a16:creationId xmlns:a16="http://schemas.microsoft.com/office/drawing/2014/main" id="{77C50737-60BA-43D9-B9D6-B3D506532369}"/>
              </a:ext>
            </a:extLst>
          </p:cNvPr>
          <p:cNvSpPr txBox="1">
            <a:spLocks noChangeArrowheads="1"/>
          </p:cNvSpPr>
          <p:nvPr/>
        </p:nvSpPr>
        <p:spPr bwMode="auto">
          <a:xfrm>
            <a:off x="6367680" y="4139169"/>
            <a:ext cx="23807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プロトン励起状態</a:t>
            </a:r>
          </a:p>
        </p:txBody>
      </p:sp>
      <p:graphicFrame>
        <p:nvGraphicFramePr>
          <p:cNvPr id="14352" name="Object 16">
            <a:extLst>
              <a:ext uri="{FF2B5EF4-FFF2-40B4-BE49-F238E27FC236}">
                <a16:creationId xmlns:a16="http://schemas.microsoft.com/office/drawing/2014/main" id="{53856BE4-4EEE-4C78-AEBA-8E3A6D3AEBA4}"/>
              </a:ext>
            </a:extLst>
          </p:cNvPr>
          <p:cNvGraphicFramePr>
            <a:graphicFrameLocks noChangeAspect="1"/>
          </p:cNvGraphicFramePr>
          <p:nvPr/>
        </p:nvGraphicFramePr>
        <p:xfrm>
          <a:off x="1763713" y="2924175"/>
          <a:ext cx="1433512" cy="649288"/>
        </p:xfrm>
        <a:graphic>
          <a:graphicData uri="http://schemas.openxmlformats.org/presentationml/2006/ole">
            <mc:AlternateContent xmlns:mc="http://schemas.openxmlformats.org/markup-compatibility/2006">
              <mc:Choice xmlns:v="urn:schemas-microsoft-com:vml" Requires="v">
                <p:oleObj spid="_x0000_s1110" name="Photo Editor 写真" r:id="rId3" imgW="2657846" imgH="1657581" progId="MSPhotoEd.3">
                  <p:embed/>
                </p:oleObj>
              </mc:Choice>
              <mc:Fallback>
                <p:oleObj name="Photo Editor 写真" r:id="rId3" imgW="2657846" imgH="1657581" progId="MSPhotoEd.3">
                  <p:embed/>
                  <p:pic>
                    <p:nvPicPr>
                      <p:cNvPr id="14352" name="Object 16">
                        <a:extLst>
                          <a:ext uri="{FF2B5EF4-FFF2-40B4-BE49-F238E27FC236}">
                            <a16:creationId xmlns:a16="http://schemas.microsoft.com/office/drawing/2014/main" id="{53856BE4-4EEE-4C78-AEBA-8E3A6D3AEB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713" y="2924175"/>
                        <a:ext cx="14335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7473" name="Oval 17">
            <a:extLst>
              <a:ext uri="{FF2B5EF4-FFF2-40B4-BE49-F238E27FC236}">
                <a16:creationId xmlns:a16="http://schemas.microsoft.com/office/drawing/2014/main" id="{4CBB7B88-0602-4825-AD6F-159322A905CF}"/>
              </a:ext>
            </a:extLst>
          </p:cNvPr>
          <p:cNvSpPr>
            <a:spLocks noChangeArrowheads="1"/>
          </p:cNvSpPr>
          <p:nvPr/>
        </p:nvSpPr>
        <p:spPr bwMode="auto">
          <a:xfrm>
            <a:off x="4284663" y="2492375"/>
            <a:ext cx="719137"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54" name="Oval 18">
            <a:extLst>
              <a:ext uri="{FF2B5EF4-FFF2-40B4-BE49-F238E27FC236}">
                <a16:creationId xmlns:a16="http://schemas.microsoft.com/office/drawing/2014/main" id="{2BAD4CEC-1597-4D17-9928-73D884527B74}"/>
              </a:ext>
            </a:extLst>
          </p:cNvPr>
          <p:cNvSpPr>
            <a:spLocks noChangeArrowheads="1"/>
          </p:cNvSpPr>
          <p:nvPr/>
        </p:nvSpPr>
        <p:spPr bwMode="auto">
          <a:xfrm>
            <a:off x="5219700" y="2420938"/>
            <a:ext cx="719138"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55" name="Line 19">
            <a:extLst>
              <a:ext uri="{FF2B5EF4-FFF2-40B4-BE49-F238E27FC236}">
                <a16:creationId xmlns:a16="http://schemas.microsoft.com/office/drawing/2014/main" id="{7F05F851-10FC-410D-9BA0-D0C939099BA0}"/>
              </a:ext>
            </a:extLst>
          </p:cNvPr>
          <p:cNvSpPr>
            <a:spLocks noChangeShapeType="1"/>
          </p:cNvSpPr>
          <p:nvPr/>
        </p:nvSpPr>
        <p:spPr bwMode="auto">
          <a:xfrm flipV="1">
            <a:off x="5148263" y="2420938"/>
            <a:ext cx="1008062" cy="8636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56" name="Oval 20">
            <a:extLst>
              <a:ext uri="{FF2B5EF4-FFF2-40B4-BE49-F238E27FC236}">
                <a16:creationId xmlns:a16="http://schemas.microsoft.com/office/drawing/2014/main" id="{67243047-E1FE-4AF6-8BCE-452B7CAE6D99}"/>
              </a:ext>
            </a:extLst>
          </p:cNvPr>
          <p:cNvSpPr>
            <a:spLocks noChangeArrowheads="1"/>
          </p:cNvSpPr>
          <p:nvPr/>
        </p:nvSpPr>
        <p:spPr bwMode="auto">
          <a:xfrm>
            <a:off x="5219700" y="2565400"/>
            <a:ext cx="719138"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7" name="Oval 21">
            <a:extLst>
              <a:ext uri="{FF2B5EF4-FFF2-40B4-BE49-F238E27FC236}">
                <a16:creationId xmlns:a16="http://schemas.microsoft.com/office/drawing/2014/main" id="{6CD7C171-0150-4699-A340-29B094B6FEB2}"/>
              </a:ext>
            </a:extLst>
          </p:cNvPr>
          <p:cNvSpPr>
            <a:spLocks noChangeArrowheads="1"/>
          </p:cNvSpPr>
          <p:nvPr/>
        </p:nvSpPr>
        <p:spPr bwMode="auto">
          <a:xfrm>
            <a:off x="5292725" y="3357563"/>
            <a:ext cx="720725"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8" name="Line 22">
            <a:extLst>
              <a:ext uri="{FF2B5EF4-FFF2-40B4-BE49-F238E27FC236}">
                <a16:creationId xmlns:a16="http://schemas.microsoft.com/office/drawing/2014/main" id="{5AE8221F-013C-4521-A688-5B55D7F512C1}"/>
              </a:ext>
            </a:extLst>
          </p:cNvPr>
          <p:cNvSpPr>
            <a:spLocks noChangeShapeType="1"/>
          </p:cNvSpPr>
          <p:nvPr/>
        </p:nvSpPr>
        <p:spPr bwMode="auto">
          <a:xfrm flipV="1">
            <a:off x="5219700" y="3284538"/>
            <a:ext cx="2016125" cy="0"/>
          </a:xfrm>
          <a:prstGeom prst="line">
            <a:avLst/>
          </a:prstGeom>
          <a:noFill/>
          <a:ln w="381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9" name="Text Box 23">
            <a:extLst>
              <a:ext uri="{FF2B5EF4-FFF2-40B4-BE49-F238E27FC236}">
                <a16:creationId xmlns:a16="http://schemas.microsoft.com/office/drawing/2014/main" id="{648C5691-9C6C-4449-965D-79E4B031C435}"/>
              </a:ext>
            </a:extLst>
          </p:cNvPr>
          <p:cNvSpPr txBox="1">
            <a:spLocks noChangeArrowheads="1"/>
          </p:cNvSpPr>
          <p:nvPr/>
        </p:nvSpPr>
        <p:spPr bwMode="auto">
          <a:xfrm>
            <a:off x="6475630" y="2829084"/>
            <a:ext cx="201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巨視的ヨコ磁化</a:t>
            </a:r>
          </a:p>
        </p:txBody>
      </p:sp>
      <p:sp>
        <p:nvSpPr>
          <p:cNvPr id="147480" name="Oval 24">
            <a:extLst>
              <a:ext uri="{FF2B5EF4-FFF2-40B4-BE49-F238E27FC236}">
                <a16:creationId xmlns:a16="http://schemas.microsoft.com/office/drawing/2014/main" id="{00F6F493-48AB-4BC0-AAB2-FDCE5DFD302B}"/>
              </a:ext>
            </a:extLst>
          </p:cNvPr>
          <p:cNvSpPr>
            <a:spLocks noChangeArrowheads="1"/>
          </p:cNvSpPr>
          <p:nvPr/>
        </p:nvSpPr>
        <p:spPr bwMode="auto">
          <a:xfrm>
            <a:off x="827088" y="2708275"/>
            <a:ext cx="360362" cy="936625"/>
          </a:xfrm>
          <a:prstGeom prst="ellipse">
            <a:avLst/>
          </a:prstGeom>
          <a:noFill/>
          <a:ln w="635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61" name="Oval 25">
            <a:extLst>
              <a:ext uri="{FF2B5EF4-FFF2-40B4-BE49-F238E27FC236}">
                <a16:creationId xmlns:a16="http://schemas.microsoft.com/office/drawing/2014/main" id="{31D2534F-7DB9-458E-AC6B-92B5984EB1C2}"/>
              </a:ext>
            </a:extLst>
          </p:cNvPr>
          <p:cNvSpPr>
            <a:spLocks noChangeArrowheads="1"/>
          </p:cNvSpPr>
          <p:nvPr/>
        </p:nvSpPr>
        <p:spPr bwMode="auto">
          <a:xfrm>
            <a:off x="1042988" y="3573463"/>
            <a:ext cx="71437" cy="73025"/>
          </a:xfrm>
          <a:prstGeom prst="ellipse">
            <a:avLst/>
          </a:prstGeom>
          <a:solidFill>
            <a:srgbClr val="FFFF99"/>
          </a:soli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62" name="Freeform 26">
            <a:extLst>
              <a:ext uri="{FF2B5EF4-FFF2-40B4-BE49-F238E27FC236}">
                <a16:creationId xmlns:a16="http://schemas.microsoft.com/office/drawing/2014/main" id="{D1C0128E-6281-48A3-8E88-F73706A36F5F}"/>
              </a:ext>
            </a:extLst>
          </p:cNvPr>
          <p:cNvSpPr>
            <a:spLocks/>
          </p:cNvSpPr>
          <p:nvPr/>
        </p:nvSpPr>
        <p:spPr bwMode="auto">
          <a:xfrm>
            <a:off x="922338" y="3570288"/>
            <a:ext cx="185737" cy="196850"/>
          </a:xfrm>
          <a:custGeom>
            <a:avLst/>
            <a:gdLst>
              <a:gd name="T0" fmla="*/ 2147483647 w 117"/>
              <a:gd name="T1" fmla="*/ 0 h 124"/>
              <a:gd name="T2" fmla="*/ 2147483647 w 117"/>
              <a:gd name="T3" fmla="*/ 2147483647 h 124"/>
              <a:gd name="T4" fmla="*/ 2147483647 w 117"/>
              <a:gd name="T5" fmla="*/ 2147483647 h 124"/>
              <a:gd name="T6" fmla="*/ 2147483647 w 117"/>
              <a:gd name="T7" fmla="*/ 2147483647 h 124"/>
              <a:gd name="T8" fmla="*/ 2147483647 w 117"/>
              <a:gd name="T9" fmla="*/ 2147483647 h 124"/>
              <a:gd name="T10" fmla="*/ 2147483647 w 117"/>
              <a:gd name="T11" fmla="*/ 2147483647 h 124"/>
              <a:gd name="T12" fmla="*/ 2147483647 w 117"/>
              <a:gd name="T13" fmla="*/ 2147483647 h 124"/>
              <a:gd name="T14" fmla="*/ 2147483647 w 117"/>
              <a:gd name="T15" fmla="*/ 2147483647 h 124"/>
              <a:gd name="T16" fmla="*/ 2147483647 w 117"/>
              <a:gd name="T17" fmla="*/ 2147483647 h 124"/>
              <a:gd name="T18" fmla="*/ 2147483647 w 117"/>
              <a:gd name="T19" fmla="*/ 2147483647 h 124"/>
              <a:gd name="T20" fmla="*/ 2147483647 w 117"/>
              <a:gd name="T21" fmla="*/ 2147483647 h 124"/>
              <a:gd name="T22" fmla="*/ 2147483647 w 117"/>
              <a:gd name="T23" fmla="*/ 2147483647 h 124"/>
              <a:gd name="T24" fmla="*/ 2147483647 w 117"/>
              <a:gd name="T25" fmla="*/ 0 h 1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7"/>
              <a:gd name="T40" fmla="*/ 0 h 124"/>
              <a:gd name="T41" fmla="*/ 117 w 117"/>
              <a:gd name="T42" fmla="*/ 124 h 1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7" h="124">
                <a:moveTo>
                  <a:pt x="42" y="0"/>
                </a:moveTo>
                <a:cubicBezTo>
                  <a:pt x="51" y="7"/>
                  <a:pt x="63" y="11"/>
                  <a:pt x="73" y="18"/>
                </a:cubicBezTo>
                <a:cubicBezTo>
                  <a:pt x="80" y="32"/>
                  <a:pt x="77" y="46"/>
                  <a:pt x="96" y="49"/>
                </a:cubicBezTo>
                <a:cubicBezTo>
                  <a:pt x="102" y="54"/>
                  <a:pt x="105" y="59"/>
                  <a:pt x="111" y="63"/>
                </a:cubicBezTo>
                <a:cubicBezTo>
                  <a:pt x="112" y="69"/>
                  <a:pt x="114" y="76"/>
                  <a:pt x="117" y="82"/>
                </a:cubicBezTo>
                <a:cubicBezTo>
                  <a:pt x="115" y="94"/>
                  <a:pt x="114" y="106"/>
                  <a:pt x="100" y="109"/>
                </a:cubicBezTo>
                <a:cubicBezTo>
                  <a:pt x="94" y="113"/>
                  <a:pt x="89" y="117"/>
                  <a:pt x="82" y="118"/>
                </a:cubicBezTo>
                <a:cubicBezTo>
                  <a:pt x="70" y="124"/>
                  <a:pt x="61" y="121"/>
                  <a:pt x="46" y="120"/>
                </a:cubicBezTo>
                <a:cubicBezTo>
                  <a:pt x="34" y="116"/>
                  <a:pt x="27" y="112"/>
                  <a:pt x="16" y="106"/>
                </a:cubicBezTo>
                <a:cubicBezTo>
                  <a:pt x="12" y="101"/>
                  <a:pt x="9" y="94"/>
                  <a:pt x="7" y="88"/>
                </a:cubicBezTo>
                <a:cubicBezTo>
                  <a:pt x="2" y="61"/>
                  <a:pt x="0" y="58"/>
                  <a:pt x="27" y="55"/>
                </a:cubicBezTo>
                <a:cubicBezTo>
                  <a:pt x="33" y="51"/>
                  <a:pt x="36" y="45"/>
                  <a:pt x="39" y="39"/>
                </a:cubicBezTo>
                <a:cubicBezTo>
                  <a:pt x="44" y="14"/>
                  <a:pt x="27" y="24"/>
                  <a:pt x="42" y="0"/>
                </a:cubicBezTo>
                <a:close/>
              </a:path>
            </a:pathLst>
          </a:custGeom>
          <a:solidFill>
            <a:srgbClr val="000066"/>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83" name="Text Box 27">
            <a:extLst>
              <a:ext uri="{FF2B5EF4-FFF2-40B4-BE49-F238E27FC236}">
                <a16:creationId xmlns:a16="http://schemas.microsoft.com/office/drawing/2014/main" id="{0C33168C-AB39-4FC8-A84C-A5CB9E16F3E7}"/>
              </a:ext>
            </a:extLst>
          </p:cNvPr>
          <p:cNvSpPr txBox="1">
            <a:spLocks noChangeArrowheads="1"/>
          </p:cNvSpPr>
          <p:nvPr/>
        </p:nvSpPr>
        <p:spPr bwMode="auto">
          <a:xfrm>
            <a:off x="468313" y="3789363"/>
            <a:ext cx="129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dirty="0">
                <a:ln>
                  <a:noFill/>
                </a:ln>
                <a:solidFill>
                  <a:srgbClr val="FFFF99"/>
                </a:solidFill>
                <a:effectLst/>
                <a:uLnTx/>
                <a:uFillTx/>
                <a:latin typeface="Arial" panose="020B0604020202020204" pitchFamily="34" charset="0"/>
                <a:ea typeface="ＭＳ Ｐゴシック" panose="020B0600070205080204" pitchFamily="50" charset="-128"/>
                <a:cs typeface="+mn-cs"/>
              </a:rPr>
              <a:t>信号電流</a:t>
            </a:r>
          </a:p>
        </p:txBody>
      </p:sp>
      <p:graphicFrame>
        <p:nvGraphicFramePr>
          <p:cNvPr id="14364" name="Object 28">
            <a:extLst>
              <a:ext uri="{FF2B5EF4-FFF2-40B4-BE49-F238E27FC236}">
                <a16:creationId xmlns:a16="http://schemas.microsoft.com/office/drawing/2014/main" id="{03C5E770-5719-4092-B5AB-56C8845FBBD8}"/>
              </a:ext>
            </a:extLst>
          </p:cNvPr>
          <p:cNvGraphicFramePr>
            <a:graphicFrameLocks noChangeAspect="1"/>
          </p:cNvGraphicFramePr>
          <p:nvPr/>
        </p:nvGraphicFramePr>
        <p:xfrm>
          <a:off x="1763713" y="2924175"/>
          <a:ext cx="1433512" cy="649288"/>
        </p:xfrm>
        <a:graphic>
          <a:graphicData uri="http://schemas.openxmlformats.org/presentationml/2006/ole">
            <mc:AlternateContent xmlns:mc="http://schemas.openxmlformats.org/markup-compatibility/2006">
              <mc:Choice xmlns:v="urn:schemas-microsoft-com:vml" Requires="v">
                <p:oleObj spid="_x0000_s1111" name="Photo Editor 写真" r:id="rId5" imgW="2657846" imgH="1657581" progId="MSPhotoEd.3">
                  <p:embed/>
                </p:oleObj>
              </mc:Choice>
              <mc:Fallback>
                <p:oleObj name="Photo Editor 写真" r:id="rId5" imgW="2657846" imgH="1657581" progId="MSPhotoEd.3">
                  <p:embed/>
                  <p:pic>
                    <p:nvPicPr>
                      <p:cNvPr id="14364" name="Object 28">
                        <a:extLst>
                          <a:ext uri="{FF2B5EF4-FFF2-40B4-BE49-F238E27FC236}">
                            <a16:creationId xmlns:a16="http://schemas.microsoft.com/office/drawing/2014/main" id="{03C5E770-5719-4092-B5AB-56C8845FBB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713" y="2924175"/>
                        <a:ext cx="14335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7485" name="Line 29">
            <a:extLst>
              <a:ext uri="{FF2B5EF4-FFF2-40B4-BE49-F238E27FC236}">
                <a16:creationId xmlns:a16="http://schemas.microsoft.com/office/drawing/2014/main" id="{D5EB8881-6CB5-4221-A659-82FDC1223B56}"/>
              </a:ext>
            </a:extLst>
          </p:cNvPr>
          <p:cNvSpPr>
            <a:spLocks noChangeShapeType="1"/>
          </p:cNvSpPr>
          <p:nvPr/>
        </p:nvSpPr>
        <p:spPr bwMode="auto">
          <a:xfrm flipV="1">
            <a:off x="5145195" y="2315993"/>
            <a:ext cx="1" cy="2005403"/>
          </a:xfrm>
          <a:prstGeom prst="line">
            <a:avLst/>
          </a:prstGeom>
          <a:noFill/>
          <a:ln w="381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86" name="Text Box 30">
            <a:extLst>
              <a:ext uri="{FF2B5EF4-FFF2-40B4-BE49-F238E27FC236}">
                <a16:creationId xmlns:a16="http://schemas.microsoft.com/office/drawing/2014/main" id="{0E9DD828-4339-4A0B-8BCF-8536FE0B097A}"/>
              </a:ext>
            </a:extLst>
          </p:cNvPr>
          <p:cNvSpPr txBox="1">
            <a:spLocks noChangeArrowheads="1"/>
          </p:cNvSpPr>
          <p:nvPr/>
        </p:nvSpPr>
        <p:spPr bwMode="auto">
          <a:xfrm>
            <a:off x="5251668" y="1143795"/>
            <a:ext cx="2232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巨視的タテ磁化</a:t>
            </a:r>
          </a:p>
        </p:txBody>
      </p:sp>
      <p:sp>
        <p:nvSpPr>
          <p:cNvPr id="14367" name="Rectangle 31">
            <a:extLst>
              <a:ext uri="{FF2B5EF4-FFF2-40B4-BE49-F238E27FC236}">
                <a16:creationId xmlns:a16="http://schemas.microsoft.com/office/drawing/2014/main" id="{21D46510-D734-4073-838D-44E4D9A48E41}"/>
              </a:ext>
            </a:extLst>
          </p:cNvPr>
          <p:cNvSpPr>
            <a:spLocks noChangeArrowheads="1"/>
          </p:cNvSpPr>
          <p:nvPr/>
        </p:nvSpPr>
        <p:spPr bwMode="auto">
          <a:xfrm>
            <a:off x="1692275" y="2781300"/>
            <a:ext cx="1657350" cy="792163"/>
          </a:xfrm>
          <a:prstGeom prst="rect">
            <a:avLst/>
          </a:prstGeom>
          <a:solidFill>
            <a:srgbClr val="000066"/>
          </a:solidFill>
          <a:ln w="9525">
            <a:solidFill>
              <a:srgbClr val="000066"/>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47488" name="Object 32">
            <a:extLst>
              <a:ext uri="{FF2B5EF4-FFF2-40B4-BE49-F238E27FC236}">
                <a16:creationId xmlns:a16="http://schemas.microsoft.com/office/drawing/2014/main" id="{16EFC43E-2545-44FC-8D30-97B1D0435556}"/>
              </a:ext>
            </a:extLst>
          </p:cNvPr>
          <p:cNvGraphicFramePr>
            <a:graphicFrameLocks noChangeAspect="1"/>
          </p:cNvGraphicFramePr>
          <p:nvPr>
            <p:extLst>
              <p:ext uri="{D42A27DB-BD31-4B8C-83A1-F6EECF244321}">
                <p14:modId xmlns:p14="http://schemas.microsoft.com/office/powerpoint/2010/main" val="1246751514"/>
              </p:ext>
            </p:extLst>
          </p:nvPr>
        </p:nvGraphicFramePr>
        <p:xfrm>
          <a:off x="1606710" y="2887662"/>
          <a:ext cx="1433513" cy="649288"/>
        </p:xfrm>
        <a:graphic>
          <a:graphicData uri="http://schemas.openxmlformats.org/presentationml/2006/ole">
            <mc:AlternateContent xmlns:mc="http://schemas.openxmlformats.org/markup-compatibility/2006">
              <mc:Choice xmlns:v="urn:schemas-microsoft-com:vml" Requires="v">
                <p:oleObj spid="_x0000_s1112" name="Photo Editor 写真" r:id="rId6" imgW="2657846" imgH="1657581" progId="MSPhotoEd.3">
                  <p:embed/>
                </p:oleObj>
              </mc:Choice>
              <mc:Fallback>
                <p:oleObj name="Photo Editor 写真" r:id="rId6" imgW="2657846" imgH="1657581" progId="MSPhotoEd.3">
                  <p:embed/>
                  <p:pic>
                    <p:nvPicPr>
                      <p:cNvPr id="147488" name="Object 32">
                        <a:extLst>
                          <a:ext uri="{FF2B5EF4-FFF2-40B4-BE49-F238E27FC236}">
                            <a16:creationId xmlns:a16="http://schemas.microsoft.com/office/drawing/2014/main" id="{16EFC43E-2545-44FC-8D30-97B1D04355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6710" y="2887662"/>
                        <a:ext cx="1433513"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7489" name="Rectangle 33">
            <a:extLst>
              <a:ext uri="{FF2B5EF4-FFF2-40B4-BE49-F238E27FC236}">
                <a16:creationId xmlns:a16="http://schemas.microsoft.com/office/drawing/2014/main" id="{6D7FBC12-C4EC-47E5-986C-39AECAE21427}"/>
              </a:ext>
            </a:extLst>
          </p:cNvPr>
          <p:cNvSpPr>
            <a:spLocks noChangeArrowheads="1"/>
          </p:cNvSpPr>
          <p:nvPr/>
        </p:nvSpPr>
        <p:spPr bwMode="auto">
          <a:xfrm>
            <a:off x="1619250" y="4149725"/>
            <a:ext cx="1657350" cy="792163"/>
          </a:xfrm>
          <a:prstGeom prst="rect">
            <a:avLst/>
          </a:prstGeom>
          <a:solidFill>
            <a:srgbClr val="000066"/>
          </a:solidFill>
          <a:ln w="9525">
            <a:solidFill>
              <a:srgbClr val="000066"/>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70" name="Rectangle 34">
            <a:extLst>
              <a:ext uri="{FF2B5EF4-FFF2-40B4-BE49-F238E27FC236}">
                <a16:creationId xmlns:a16="http://schemas.microsoft.com/office/drawing/2014/main" id="{8A159298-8CFE-4684-AFF5-D19E85C19362}"/>
              </a:ext>
            </a:extLst>
          </p:cNvPr>
          <p:cNvSpPr>
            <a:spLocks noChangeArrowheads="1"/>
          </p:cNvSpPr>
          <p:nvPr/>
        </p:nvSpPr>
        <p:spPr bwMode="auto">
          <a:xfrm>
            <a:off x="3132138" y="3213100"/>
            <a:ext cx="1873250" cy="144463"/>
          </a:xfrm>
          <a:prstGeom prst="rect">
            <a:avLst/>
          </a:prstGeom>
          <a:solidFill>
            <a:srgbClr val="000066"/>
          </a:solidFill>
          <a:ln w="9525">
            <a:solidFill>
              <a:srgbClr val="000066"/>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71" name="Rectangle 35">
            <a:extLst>
              <a:ext uri="{FF2B5EF4-FFF2-40B4-BE49-F238E27FC236}">
                <a16:creationId xmlns:a16="http://schemas.microsoft.com/office/drawing/2014/main" id="{32B4E2CC-202A-4743-AFBE-8AC7E8EA9E93}"/>
              </a:ext>
            </a:extLst>
          </p:cNvPr>
          <p:cNvSpPr>
            <a:spLocks noChangeArrowheads="1"/>
          </p:cNvSpPr>
          <p:nvPr/>
        </p:nvSpPr>
        <p:spPr bwMode="auto">
          <a:xfrm>
            <a:off x="5076825" y="3500438"/>
            <a:ext cx="142875" cy="2376487"/>
          </a:xfrm>
          <a:prstGeom prst="rect">
            <a:avLst/>
          </a:prstGeom>
          <a:solidFill>
            <a:srgbClr val="000066"/>
          </a:solidFill>
          <a:ln w="107950">
            <a:solidFill>
              <a:srgbClr val="000066"/>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372" name="Freeform 36">
            <a:extLst>
              <a:ext uri="{FF2B5EF4-FFF2-40B4-BE49-F238E27FC236}">
                <a16:creationId xmlns:a16="http://schemas.microsoft.com/office/drawing/2014/main" id="{E75BB811-88E8-452B-A875-E7B049ED5C34}"/>
              </a:ext>
            </a:extLst>
          </p:cNvPr>
          <p:cNvSpPr>
            <a:spLocks/>
          </p:cNvSpPr>
          <p:nvPr/>
        </p:nvSpPr>
        <p:spPr bwMode="auto">
          <a:xfrm>
            <a:off x="4859338" y="3213100"/>
            <a:ext cx="373062" cy="417513"/>
          </a:xfrm>
          <a:custGeom>
            <a:avLst/>
            <a:gdLst>
              <a:gd name="T0" fmla="*/ 2147483647 w 235"/>
              <a:gd name="T1" fmla="*/ 0 h 263"/>
              <a:gd name="T2" fmla="*/ 2147483647 w 235"/>
              <a:gd name="T3" fmla="*/ 2147483647 h 263"/>
              <a:gd name="T4" fmla="*/ 2147483647 w 235"/>
              <a:gd name="T5" fmla="*/ 2147483647 h 263"/>
              <a:gd name="T6" fmla="*/ 2147483647 w 235"/>
              <a:gd name="T7" fmla="*/ 2147483647 h 263"/>
              <a:gd name="T8" fmla="*/ 2147483647 w 235"/>
              <a:gd name="T9" fmla="*/ 2147483647 h 263"/>
              <a:gd name="T10" fmla="*/ 2147483647 w 235"/>
              <a:gd name="T11" fmla="*/ 2147483647 h 263"/>
              <a:gd name="T12" fmla="*/ 2147483647 w 235"/>
              <a:gd name="T13" fmla="*/ 2147483647 h 263"/>
              <a:gd name="T14" fmla="*/ 2147483647 w 235"/>
              <a:gd name="T15" fmla="*/ 2147483647 h 263"/>
              <a:gd name="T16" fmla="*/ 2147483647 w 235"/>
              <a:gd name="T17" fmla="*/ 2147483647 h 263"/>
              <a:gd name="T18" fmla="*/ 2147483647 w 235"/>
              <a:gd name="T19" fmla="*/ 2147483647 h 263"/>
              <a:gd name="T20" fmla="*/ 2147483647 w 235"/>
              <a:gd name="T21" fmla="*/ 2147483647 h 263"/>
              <a:gd name="T22" fmla="*/ 0 w 235"/>
              <a:gd name="T23" fmla="*/ 2147483647 h 2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5"/>
              <a:gd name="T37" fmla="*/ 0 h 263"/>
              <a:gd name="T38" fmla="*/ 235 w 235"/>
              <a:gd name="T39" fmla="*/ 263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5" h="263">
                <a:moveTo>
                  <a:pt x="49" y="0"/>
                </a:moveTo>
                <a:cubicBezTo>
                  <a:pt x="81" y="2"/>
                  <a:pt x="129" y="16"/>
                  <a:pt x="157" y="34"/>
                </a:cubicBezTo>
                <a:cubicBezTo>
                  <a:pt x="163" y="43"/>
                  <a:pt x="171" y="55"/>
                  <a:pt x="181" y="58"/>
                </a:cubicBezTo>
                <a:cubicBezTo>
                  <a:pt x="184" y="68"/>
                  <a:pt x="188" y="80"/>
                  <a:pt x="197" y="86"/>
                </a:cubicBezTo>
                <a:cubicBezTo>
                  <a:pt x="206" y="100"/>
                  <a:pt x="201" y="95"/>
                  <a:pt x="211" y="102"/>
                </a:cubicBezTo>
                <a:cubicBezTo>
                  <a:pt x="214" y="110"/>
                  <a:pt x="217" y="114"/>
                  <a:pt x="223" y="120"/>
                </a:cubicBezTo>
                <a:cubicBezTo>
                  <a:pt x="227" y="131"/>
                  <a:pt x="232" y="141"/>
                  <a:pt x="235" y="152"/>
                </a:cubicBezTo>
                <a:cubicBezTo>
                  <a:pt x="234" y="165"/>
                  <a:pt x="235" y="179"/>
                  <a:pt x="233" y="192"/>
                </a:cubicBezTo>
                <a:cubicBezTo>
                  <a:pt x="229" y="229"/>
                  <a:pt x="175" y="233"/>
                  <a:pt x="147" y="236"/>
                </a:cubicBezTo>
                <a:cubicBezTo>
                  <a:pt x="67" y="263"/>
                  <a:pt x="79" y="235"/>
                  <a:pt x="39" y="208"/>
                </a:cubicBezTo>
                <a:cubicBezTo>
                  <a:pt x="28" y="191"/>
                  <a:pt x="13" y="173"/>
                  <a:pt x="13" y="152"/>
                </a:cubicBezTo>
                <a:lnTo>
                  <a:pt x="0" y="136"/>
                </a:lnTo>
              </a:path>
            </a:pathLst>
          </a:custGeom>
          <a:solidFill>
            <a:srgbClr val="000066"/>
          </a:solidFill>
          <a:ln w="9525">
            <a:solidFill>
              <a:srgbClr val="000066"/>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93" name="Text Box 37">
            <a:extLst>
              <a:ext uri="{FF2B5EF4-FFF2-40B4-BE49-F238E27FC236}">
                <a16:creationId xmlns:a16="http://schemas.microsoft.com/office/drawing/2014/main" id="{9907D68E-A134-42CF-BC4C-F0ED406A7662}"/>
              </a:ext>
            </a:extLst>
          </p:cNvPr>
          <p:cNvSpPr txBox="1">
            <a:spLocks noChangeArrowheads="1"/>
          </p:cNvSpPr>
          <p:nvPr/>
        </p:nvSpPr>
        <p:spPr bwMode="auto">
          <a:xfrm>
            <a:off x="5980237" y="3318695"/>
            <a:ext cx="25207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800" i="1" u="none" strike="noStrike" kern="1200" cap="none" spc="0" normalizeH="0" baseline="0" noProof="0" dirty="0">
                <a:ln>
                  <a:noFill/>
                </a:ln>
                <a:solidFill>
                  <a:srgbClr val="FF66CC"/>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1800" i="0" u="none" strike="noStrike" kern="1200" cap="none" spc="0" normalizeH="0" baseline="-25000" noProof="0" dirty="0">
                <a:ln>
                  <a:noFill/>
                </a:ln>
                <a:solidFill>
                  <a:srgbClr val="FF66CC"/>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2</a:t>
            </a:r>
            <a:r>
              <a:rPr lang="ja-JP" altLang="en-US" baseline="-25000" dirty="0">
                <a:solidFill>
                  <a:srgbClr val="FF66CC"/>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ja-JP" altLang="en-US" dirty="0">
                <a:solidFill>
                  <a:srgbClr val="FF66CC"/>
                </a:solidFill>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800" i="0" u="none" strike="noStrike" kern="1200" cap="none" spc="0" normalizeH="0" baseline="0" noProof="0" dirty="0">
                <a:ln>
                  <a:noFill/>
                </a:ln>
                <a:solidFill>
                  <a:srgbClr val="FF66CC"/>
                </a:solidFill>
                <a:effectLst/>
                <a:uLnTx/>
                <a:uFillTx/>
                <a:latin typeface="HGSｺﾞｼｯｸE" panose="020B0900000000000000" pitchFamily="50" charset="-128"/>
                <a:ea typeface="HGSｺﾞｼｯｸE" panose="020B0900000000000000" pitchFamily="50" charset="-128"/>
              </a:rPr>
              <a:t>緩和 （ヨコ緩和）</a:t>
            </a:r>
          </a:p>
        </p:txBody>
      </p:sp>
      <p:sp>
        <p:nvSpPr>
          <p:cNvPr id="147494" name="Text Box 38">
            <a:extLst>
              <a:ext uri="{FF2B5EF4-FFF2-40B4-BE49-F238E27FC236}">
                <a16:creationId xmlns:a16="http://schemas.microsoft.com/office/drawing/2014/main" id="{1B0E5EDF-7B63-4C2D-A395-929A8A9D36E7}"/>
              </a:ext>
            </a:extLst>
          </p:cNvPr>
          <p:cNvSpPr txBox="1">
            <a:spLocks noChangeArrowheads="1"/>
          </p:cNvSpPr>
          <p:nvPr/>
        </p:nvSpPr>
        <p:spPr bwMode="auto">
          <a:xfrm>
            <a:off x="5179811" y="1771735"/>
            <a:ext cx="2591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800" i="1" u="none" strike="noStrike" kern="1200" cap="none" spc="0" normalizeH="0" baseline="0" noProof="0" dirty="0">
                <a:ln>
                  <a:noFill/>
                </a:ln>
                <a:solidFill>
                  <a:srgbClr val="00FF99"/>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1800" i="0" u="none" strike="noStrike" kern="1200" cap="none" spc="0" normalizeH="0" baseline="-25000" noProof="0" dirty="0">
                <a:ln>
                  <a:noFill/>
                </a:ln>
                <a:solidFill>
                  <a:srgbClr val="00FF99"/>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1</a:t>
            </a:r>
            <a:r>
              <a:rPr lang="ja-JP" altLang="en-US" baseline="-25000" dirty="0">
                <a:solidFill>
                  <a:srgbClr val="00FF99"/>
                </a:solidFill>
                <a:latin typeface="HGSｺﾞｼｯｸE" panose="020B0900000000000000" pitchFamily="50" charset="-128"/>
                <a:ea typeface="HGSｺﾞｼｯｸE" panose="020B0900000000000000" pitchFamily="50" charset="-128"/>
              </a:rPr>
              <a:t>  </a:t>
            </a:r>
            <a:r>
              <a:rPr kumimoji="1" lang="ja-JP" altLang="en-US" sz="1800" i="0" u="none" strike="noStrike" kern="1200" cap="none" spc="0" normalizeH="0" baseline="0" noProof="0" dirty="0">
                <a:ln>
                  <a:noFill/>
                </a:ln>
                <a:solidFill>
                  <a:srgbClr val="00FF99"/>
                </a:solidFill>
                <a:effectLst/>
                <a:uLnTx/>
                <a:uFillTx/>
                <a:latin typeface="HGSｺﾞｼｯｸE" panose="020B0900000000000000" pitchFamily="50" charset="-128"/>
                <a:ea typeface="HGSｺﾞｼｯｸE" panose="020B0900000000000000" pitchFamily="50" charset="-128"/>
              </a:rPr>
              <a:t>緩和 （タテ緩和）</a:t>
            </a:r>
          </a:p>
        </p:txBody>
      </p:sp>
      <p:sp>
        <p:nvSpPr>
          <p:cNvPr id="14375" name="Freeform 39">
            <a:extLst>
              <a:ext uri="{FF2B5EF4-FFF2-40B4-BE49-F238E27FC236}">
                <a16:creationId xmlns:a16="http://schemas.microsoft.com/office/drawing/2014/main" id="{93AB05ED-6DA9-4B8D-A8EB-AB79660506AE}"/>
              </a:ext>
            </a:extLst>
          </p:cNvPr>
          <p:cNvSpPr>
            <a:spLocks/>
          </p:cNvSpPr>
          <p:nvPr/>
        </p:nvSpPr>
        <p:spPr bwMode="auto">
          <a:xfrm>
            <a:off x="1009650" y="3481388"/>
            <a:ext cx="36513" cy="150812"/>
          </a:xfrm>
          <a:custGeom>
            <a:avLst/>
            <a:gdLst>
              <a:gd name="T0" fmla="*/ 0 w 23"/>
              <a:gd name="T1" fmla="*/ 2147483647 h 95"/>
              <a:gd name="T2" fmla="*/ 2147483647 w 23"/>
              <a:gd name="T3" fmla="*/ 2147483647 h 95"/>
              <a:gd name="T4" fmla="*/ 2147483647 w 23"/>
              <a:gd name="T5" fmla="*/ 2147483647 h 95"/>
              <a:gd name="T6" fmla="*/ 2147483647 w 23"/>
              <a:gd name="T7" fmla="*/ 2147483647 h 95"/>
              <a:gd name="T8" fmla="*/ 2147483647 w 23"/>
              <a:gd name="T9" fmla="*/ 0 h 95"/>
              <a:gd name="T10" fmla="*/ 2147483647 w 23"/>
              <a:gd name="T11" fmla="*/ 2147483647 h 95"/>
              <a:gd name="T12" fmla="*/ 0 60000 65536"/>
              <a:gd name="T13" fmla="*/ 0 60000 65536"/>
              <a:gd name="T14" fmla="*/ 0 60000 65536"/>
              <a:gd name="T15" fmla="*/ 0 60000 65536"/>
              <a:gd name="T16" fmla="*/ 0 60000 65536"/>
              <a:gd name="T17" fmla="*/ 0 60000 65536"/>
              <a:gd name="T18" fmla="*/ 0 w 23"/>
              <a:gd name="T19" fmla="*/ 0 h 95"/>
              <a:gd name="T20" fmla="*/ 23 w 23"/>
              <a:gd name="T21" fmla="*/ 95 h 95"/>
            </a:gdLst>
            <a:ahLst/>
            <a:cxnLst>
              <a:cxn ang="T12">
                <a:pos x="T0" y="T1"/>
              </a:cxn>
              <a:cxn ang="T13">
                <a:pos x="T2" y="T3"/>
              </a:cxn>
              <a:cxn ang="T14">
                <a:pos x="T4" y="T5"/>
              </a:cxn>
              <a:cxn ang="T15">
                <a:pos x="T6" y="T7"/>
              </a:cxn>
              <a:cxn ang="T16">
                <a:pos x="T8" y="T9"/>
              </a:cxn>
              <a:cxn ang="T17">
                <a:pos x="T10" y="T11"/>
              </a:cxn>
            </a:cxnLst>
            <a:rect l="T18" t="T19" r="T20" b="T21"/>
            <a:pathLst>
              <a:path w="23" h="95">
                <a:moveTo>
                  <a:pt x="0" y="41"/>
                </a:moveTo>
                <a:cubicBezTo>
                  <a:pt x="6" y="48"/>
                  <a:pt x="11" y="56"/>
                  <a:pt x="17" y="63"/>
                </a:cubicBezTo>
                <a:cubicBezTo>
                  <a:pt x="18" y="70"/>
                  <a:pt x="21" y="76"/>
                  <a:pt x="23" y="83"/>
                </a:cubicBezTo>
                <a:cubicBezTo>
                  <a:pt x="19" y="95"/>
                  <a:pt x="15" y="81"/>
                  <a:pt x="12" y="75"/>
                </a:cubicBezTo>
                <a:cubicBezTo>
                  <a:pt x="8" y="44"/>
                  <a:pt x="6" y="44"/>
                  <a:pt x="6" y="0"/>
                </a:cubicBezTo>
                <a:lnTo>
                  <a:pt x="21" y="12"/>
                </a:lnTo>
              </a:path>
            </a:pathLst>
          </a:custGeom>
          <a:noFill/>
          <a:ln w="9525">
            <a:no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 name="楕円 1">
            <a:extLst>
              <a:ext uri="{FF2B5EF4-FFF2-40B4-BE49-F238E27FC236}">
                <a16:creationId xmlns:a16="http://schemas.microsoft.com/office/drawing/2014/main" id="{EC7B189C-1766-43F3-8212-3BB22ABD3281}"/>
              </a:ext>
            </a:extLst>
          </p:cNvPr>
          <p:cNvSpPr/>
          <p:nvPr/>
        </p:nvSpPr>
        <p:spPr>
          <a:xfrm>
            <a:off x="4266390" y="2169431"/>
            <a:ext cx="1873250" cy="485443"/>
          </a:xfrm>
          <a:prstGeom prst="ellipse">
            <a:avLst/>
          </a:prstGeom>
          <a:noFill/>
          <a:ln w="63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楕円 40">
            <a:extLst>
              <a:ext uri="{FF2B5EF4-FFF2-40B4-BE49-F238E27FC236}">
                <a16:creationId xmlns:a16="http://schemas.microsoft.com/office/drawing/2014/main" id="{5228DD78-ADBD-42B0-9157-6D5BA1323316}"/>
              </a:ext>
            </a:extLst>
          </p:cNvPr>
          <p:cNvSpPr/>
          <p:nvPr/>
        </p:nvSpPr>
        <p:spPr>
          <a:xfrm>
            <a:off x="3040223" y="2755107"/>
            <a:ext cx="4188564" cy="1032668"/>
          </a:xfrm>
          <a:prstGeom prst="ellipse">
            <a:avLst/>
          </a:prstGeom>
          <a:noFill/>
          <a:ln w="63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Text Box 43">
            <a:extLst>
              <a:ext uri="{FF2B5EF4-FFF2-40B4-BE49-F238E27FC236}">
                <a16:creationId xmlns:a16="http://schemas.microsoft.com/office/drawing/2014/main" id="{A08ADE07-38EA-4CD9-A103-9D2346D16112}"/>
              </a:ext>
            </a:extLst>
          </p:cNvPr>
          <p:cNvSpPr txBox="1">
            <a:spLocks noChangeArrowheads="1"/>
          </p:cNvSpPr>
          <p:nvPr/>
        </p:nvSpPr>
        <p:spPr bwMode="auto">
          <a:xfrm>
            <a:off x="268311" y="2287885"/>
            <a:ext cx="2234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50000"/>
              </a:spcBef>
              <a:buFontTx/>
              <a:buNone/>
            </a:pPr>
            <a:r>
              <a:rPr lang="ja-JP" altLang="en-US" sz="1400" dirty="0">
                <a:solidFill>
                  <a:srgbClr val="FFFF99"/>
                </a:solidFill>
                <a:latin typeface="HGSｺﾞｼｯｸE" panose="020B0900000000000000" pitchFamily="50" charset="-128"/>
                <a:ea typeface="HGSｺﾞｼｯｸE" panose="020B0900000000000000" pitchFamily="50" charset="-128"/>
              </a:rPr>
              <a:t>磁場 </a:t>
            </a:r>
            <a:r>
              <a:rPr lang="en-US" altLang="ja-JP" sz="1400" b="1" i="1" dirty="0">
                <a:solidFill>
                  <a:srgbClr val="FFFF99"/>
                </a:solidFill>
                <a:latin typeface="Times New Roman" panose="02020603050405020304" pitchFamily="18" charset="0"/>
                <a:ea typeface="HGSｺﾞｼｯｸE" panose="020B0900000000000000" pitchFamily="50" charset="-128"/>
                <a:cs typeface="Times New Roman" panose="02020603050405020304" pitchFamily="18" charset="0"/>
              </a:rPr>
              <a:t>B</a:t>
            </a:r>
            <a:r>
              <a:rPr lang="en-US" altLang="ja-JP" sz="1400" baseline="-25000" dirty="0">
                <a:solidFill>
                  <a:srgbClr val="FFFF99"/>
                </a:solidFill>
                <a:latin typeface="Times New Roman" panose="02020603050405020304" pitchFamily="18" charset="0"/>
                <a:ea typeface="HGSｺﾞｼｯｸE" panose="020B0900000000000000" pitchFamily="50" charset="-128"/>
                <a:cs typeface="Times New Roman" panose="02020603050405020304" pitchFamily="18" charset="0"/>
              </a:rPr>
              <a:t>0</a:t>
            </a:r>
            <a:r>
              <a:rPr lang="en-US" altLang="ja-JP" sz="1400" dirty="0">
                <a:solidFill>
                  <a:srgbClr val="FFFF99"/>
                </a:solidFill>
                <a:latin typeface="HGSｺﾞｼｯｸE" panose="020B0900000000000000" pitchFamily="50" charset="-128"/>
                <a:ea typeface="HGSｺﾞｼｯｸE" panose="020B0900000000000000" pitchFamily="50" charset="-128"/>
              </a:rPr>
              <a:t> </a:t>
            </a:r>
            <a:r>
              <a:rPr lang="ja-JP" altLang="en-US" sz="1400" dirty="0">
                <a:solidFill>
                  <a:srgbClr val="FFFF99"/>
                </a:solidFill>
                <a:latin typeface="HGSｺﾞｼｯｸE" panose="020B0900000000000000" pitchFamily="50" charset="-128"/>
                <a:ea typeface="HGSｺﾞｼｯｸE" panose="020B0900000000000000" pitchFamily="50" charset="-128"/>
              </a:rPr>
              <a:t>に垂直なコイル</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xit" presetSubtype="2" repeatCount="indefinite" fill="hold" nodeType="withEffect">
                                  <p:stCondLst>
                                    <p:cond delay="0"/>
                                  </p:stCondLst>
                                  <p:childTnLst>
                                    <p:animEffect transition="out" filter="wipe(right)">
                                      <p:cBhvr>
                                        <p:cTn id="6" dur="5000"/>
                                        <p:tgtEl>
                                          <p:spTgt spid="147488"/>
                                        </p:tgtEl>
                                      </p:cBhvr>
                                    </p:animEffect>
                                    <p:set>
                                      <p:cBhvr>
                                        <p:cTn id="7" dur="1" fill="hold">
                                          <p:stCondLst>
                                            <p:cond delay="4999"/>
                                          </p:stCondLst>
                                        </p:cTn>
                                        <p:tgtEl>
                                          <p:spTgt spid="147488"/>
                                        </p:tgtEl>
                                        <p:attrNameLst>
                                          <p:attrName>style.visibility</p:attrName>
                                        </p:attrNameLst>
                                      </p:cBhvr>
                                      <p:to>
                                        <p:strVal val="hidden"/>
                                      </p:to>
                                    </p:set>
                                  </p:childTnLst>
                                </p:cTn>
                              </p:par>
                              <p:par>
                                <p:cTn id="8" presetID="10" presetClass="entr" presetSubtype="0" fill="hold" grpId="1" nodeType="withEffect">
                                  <p:stCondLst>
                                    <p:cond delay="0"/>
                                  </p:stCondLst>
                                  <p:childTnLst>
                                    <p:set>
                                      <p:cBhvr>
                                        <p:cTn id="9" dur="1" fill="hold">
                                          <p:stCondLst>
                                            <p:cond delay="0"/>
                                          </p:stCondLst>
                                        </p:cTn>
                                        <p:tgtEl>
                                          <p:spTgt spid="147483"/>
                                        </p:tgtEl>
                                        <p:attrNameLst>
                                          <p:attrName>style.visibility</p:attrName>
                                        </p:attrNameLst>
                                      </p:cBhvr>
                                      <p:to>
                                        <p:strVal val="visible"/>
                                      </p:to>
                                    </p:set>
                                    <p:animEffect transition="in" filter="fade">
                                      <p:cBhvr>
                                        <p:cTn id="10" dur="2000"/>
                                        <p:tgtEl>
                                          <p:spTgt spid="147483"/>
                                        </p:tgtEl>
                                      </p:cBhvr>
                                    </p:animEffect>
                                  </p:childTnLst>
                                </p:cTn>
                              </p:par>
                              <p:par>
                                <p:cTn id="11" presetID="1" presetClass="entr" presetSubtype="0" fill="hold" grpId="0" nodeType="withEffect">
                                  <p:stCondLst>
                                    <p:cond delay="0"/>
                                  </p:stCondLst>
                                  <p:childTnLst>
                                    <p:set>
                                      <p:cBhvr>
                                        <p:cTn id="12" dur="1" fill="hold">
                                          <p:stCondLst>
                                            <p:cond delay="499"/>
                                          </p:stCondLst>
                                        </p:cTn>
                                        <p:tgtEl>
                                          <p:spTgt spid="147489"/>
                                        </p:tgtEl>
                                        <p:attrNameLst>
                                          <p:attrName>style.visibility</p:attrName>
                                        </p:attrNameLst>
                                      </p:cBhvr>
                                      <p:to>
                                        <p:strVal val="visible"/>
                                      </p:to>
                                    </p:set>
                                  </p:childTnLst>
                                </p:cTn>
                              </p:par>
                              <p:par>
                                <p:cTn id="13" presetID="35" presetClass="path" presetSubtype="0" decel="50000" nodeType="withEffect">
                                  <p:stCondLst>
                                    <p:cond delay="1000"/>
                                  </p:stCondLst>
                                  <p:childTnLst>
                                    <p:animMotion origin="layout" path="M -0.01563 -0.0007 L -0.22049 -0.0007 " pathEditMode="relative" rAng="0" ptsTypes="AA">
                                      <p:cBhvr>
                                        <p:cTn id="14" dur="20000" fill="hold"/>
                                        <p:tgtEl>
                                          <p:spTgt spid="147478"/>
                                        </p:tgtEl>
                                        <p:attrNameLst>
                                          <p:attrName>ppt_x</p:attrName>
                                          <p:attrName>ppt_y</p:attrName>
                                        </p:attrNameLst>
                                      </p:cBhvr>
                                      <p:rCtr x="-10243" y="0"/>
                                    </p:animMotion>
                                  </p:childTnLst>
                                  <p:subTnLst>
                                    <p:set>
                                      <p:cBhvr override="childStyle">
                                        <p:cTn dur="1" fill="hold" display="0" masterRel="sameClick" afterEffect="1">
                                          <p:stCondLst>
                                            <p:cond evt="end" delay="0">
                                              <p:tn val="13"/>
                                            </p:cond>
                                          </p:stCondLst>
                                        </p:cTn>
                                        <p:tgtEl>
                                          <p:spTgt spid="147478"/>
                                        </p:tgtEl>
                                        <p:attrNameLst>
                                          <p:attrName>style.visibility</p:attrName>
                                        </p:attrNameLst>
                                      </p:cBhvr>
                                      <p:to>
                                        <p:strVal val="hidden"/>
                                      </p:to>
                                    </p:set>
                                  </p:subTnLst>
                                </p:cTn>
                              </p:par>
                              <p:par>
                                <p:cTn id="15" presetID="64" presetClass="path" presetSubtype="0" decel="50000" fill="hold" nodeType="withEffect">
                                  <p:stCondLst>
                                    <p:cond delay="0"/>
                                  </p:stCondLst>
                                  <p:childTnLst>
                                    <p:animMotion origin="layout" path="M -0.00069 0.22824 L -0.00069 -0.16019 " pathEditMode="relative" rAng="0" ptsTypes="AA">
                                      <p:cBhvr>
                                        <p:cTn id="16" dur="20000" fill="hold"/>
                                        <p:tgtEl>
                                          <p:spTgt spid="147485"/>
                                        </p:tgtEl>
                                        <p:attrNameLst>
                                          <p:attrName>ppt_x</p:attrName>
                                          <p:attrName>ppt_y</p:attrName>
                                        </p:attrNameLst>
                                      </p:cBhvr>
                                      <p:rCtr x="0" y="-19421"/>
                                    </p:animMotion>
                                  </p:childTnLst>
                                </p:cTn>
                              </p:par>
                              <p:par>
                                <p:cTn id="17" presetID="21" presetClass="emph" presetSubtype="0" repeatCount="indefinite" fill="hold" grpId="0" nodeType="withEffect">
                                  <p:stCondLst>
                                    <p:cond delay="0"/>
                                  </p:stCondLst>
                                  <p:endCondLst>
                                    <p:cond evt="onNext" delay="0">
                                      <p:tgtEl>
                                        <p:sldTgt/>
                                      </p:tgtEl>
                                    </p:cond>
                                  </p:endCondLst>
                                  <p:childTnLst>
                                    <p:animClr clrSpc="hsl" dir="cw">
                                      <p:cBhvr override="childStyle">
                                        <p:cTn id="18" dur="500" fill="hold"/>
                                        <p:tgtEl>
                                          <p:spTgt spid="147483"/>
                                        </p:tgtEl>
                                        <p:attrNameLst>
                                          <p:attrName>style.color</p:attrName>
                                        </p:attrNameLst>
                                      </p:cBhvr>
                                      <p:by>
                                        <p:hsl h="7200000" s="0" l="0"/>
                                      </p:by>
                                    </p:animClr>
                                    <p:animClr clrSpc="hsl" dir="cw">
                                      <p:cBhvr>
                                        <p:cTn id="19" dur="500" fill="hold"/>
                                        <p:tgtEl>
                                          <p:spTgt spid="147483"/>
                                        </p:tgtEl>
                                        <p:attrNameLst>
                                          <p:attrName>fillcolor</p:attrName>
                                        </p:attrNameLst>
                                      </p:cBhvr>
                                      <p:by>
                                        <p:hsl h="7200000" s="0" l="0"/>
                                      </p:by>
                                    </p:animClr>
                                    <p:animClr clrSpc="hsl" dir="cw">
                                      <p:cBhvr>
                                        <p:cTn id="20" dur="500" fill="hold"/>
                                        <p:tgtEl>
                                          <p:spTgt spid="147483"/>
                                        </p:tgtEl>
                                        <p:attrNameLst>
                                          <p:attrName>stroke.color</p:attrName>
                                        </p:attrNameLst>
                                      </p:cBhvr>
                                      <p:by>
                                        <p:hsl h="7200000" s="0" l="0"/>
                                      </p:by>
                                    </p:animClr>
                                    <p:set>
                                      <p:cBhvr>
                                        <p:cTn id="21" dur="500" fill="hold"/>
                                        <p:tgtEl>
                                          <p:spTgt spid="147483"/>
                                        </p:tgtEl>
                                        <p:attrNameLst>
                                          <p:attrName>fill.type</p:attrName>
                                        </p:attrNameLst>
                                      </p:cBhvr>
                                      <p:to>
                                        <p:strVal val="solid"/>
                                      </p:to>
                                    </p:set>
                                  </p:childTnLst>
                                </p:cTn>
                              </p:par>
                              <p:par>
                                <p:cTn id="22" presetID="10" presetClass="exit" presetSubtype="0" fill="hold" grpId="0" nodeType="withEffect">
                                  <p:stCondLst>
                                    <p:cond delay="0"/>
                                  </p:stCondLst>
                                  <p:childTnLst>
                                    <p:animEffect transition="out" filter="fade">
                                      <p:cBhvr>
                                        <p:cTn id="23" dur="20000"/>
                                        <p:tgtEl>
                                          <p:spTgt spid="147477"/>
                                        </p:tgtEl>
                                      </p:cBhvr>
                                    </p:animEffect>
                                    <p:set>
                                      <p:cBhvr>
                                        <p:cTn id="24" dur="1" fill="hold">
                                          <p:stCondLst>
                                            <p:cond delay="19999"/>
                                          </p:stCondLst>
                                        </p:cTn>
                                        <p:tgtEl>
                                          <p:spTgt spid="147477"/>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20000"/>
                                        <p:tgtEl>
                                          <p:spTgt spid="147469"/>
                                        </p:tgtEl>
                                      </p:cBhvr>
                                    </p:animEffect>
                                    <p:set>
                                      <p:cBhvr>
                                        <p:cTn id="27" dur="1" fill="hold">
                                          <p:stCondLst>
                                            <p:cond delay="19999"/>
                                          </p:stCondLst>
                                        </p:cTn>
                                        <p:tgtEl>
                                          <p:spTgt spid="147469"/>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20000"/>
                                        <p:tgtEl>
                                          <p:spTgt spid="147460"/>
                                        </p:tgtEl>
                                      </p:cBhvr>
                                    </p:animEffect>
                                    <p:set>
                                      <p:cBhvr>
                                        <p:cTn id="30" dur="1" fill="hold">
                                          <p:stCondLst>
                                            <p:cond delay="19999"/>
                                          </p:stCondLst>
                                        </p:cTn>
                                        <p:tgtEl>
                                          <p:spTgt spid="147460"/>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20000"/>
                                        <p:tgtEl>
                                          <p:spTgt spid="147461"/>
                                        </p:tgtEl>
                                      </p:cBhvr>
                                    </p:animEffect>
                                    <p:set>
                                      <p:cBhvr>
                                        <p:cTn id="33" dur="1" fill="hold">
                                          <p:stCondLst>
                                            <p:cond delay="19999"/>
                                          </p:stCondLst>
                                        </p:cTn>
                                        <p:tgtEl>
                                          <p:spTgt spid="147461"/>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20000"/>
                                        <p:tgtEl>
                                          <p:spTgt spid="147479"/>
                                        </p:tgtEl>
                                      </p:cBhvr>
                                    </p:animEffect>
                                    <p:set>
                                      <p:cBhvr>
                                        <p:cTn id="36" dur="1" fill="hold">
                                          <p:stCondLst>
                                            <p:cond delay="19999"/>
                                          </p:stCondLst>
                                        </p:cTn>
                                        <p:tgtEl>
                                          <p:spTgt spid="147479"/>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147486"/>
                                        </p:tgtEl>
                                        <p:attrNameLst>
                                          <p:attrName>style.visibility</p:attrName>
                                        </p:attrNameLst>
                                      </p:cBhvr>
                                      <p:to>
                                        <p:strVal val="visible"/>
                                      </p:to>
                                    </p:set>
                                    <p:animEffect transition="in" filter="fade">
                                      <p:cBhvr>
                                        <p:cTn id="39" dur="20000"/>
                                        <p:tgtEl>
                                          <p:spTgt spid="147486"/>
                                        </p:tgtEl>
                                      </p:cBhvr>
                                    </p:animEffect>
                                  </p:childTnLst>
                                </p:cTn>
                              </p:par>
                              <p:par>
                                <p:cTn id="40" presetID="10" presetClass="exit" presetSubtype="0" fill="hold" grpId="0" nodeType="withEffect">
                                  <p:stCondLst>
                                    <p:cond delay="0"/>
                                  </p:stCondLst>
                                  <p:childTnLst>
                                    <p:animEffect transition="out" filter="fade">
                                      <p:cBhvr>
                                        <p:cTn id="41" dur="20000"/>
                                        <p:tgtEl>
                                          <p:spTgt spid="147471"/>
                                        </p:tgtEl>
                                      </p:cBhvr>
                                    </p:animEffect>
                                    <p:set>
                                      <p:cBhvr>
                                        <p:cTn id="42" dur="1" fill="hold">
                                          <p:stCondLst>
                                            <p:cond delay="19999"/>
                                          </p:stCondLst>
                                        </p:cTn>
                                        <p:tgtEl>
                                          <p:spTgt spid="147471"/>
                                        </p:tgtEl>
                                        <p:attrNameLst>
                                          <p:attrName>style.visibility</p:attrName>
                                        </p:attrNameLst>
                                      </p:cBhvr>
                                      <p:to>
                                        <p:strVal val="hidden"/>
                                      </p:to>
                                    </p:set>
                                  </p:childTnLst>
                                </p:cTn>
                              </p:par>
                              <p:par>
                                <p:cTn id="43" presetID="10" presetClass="entr" presetSubtype="0" fill="hold" grpId="0" nodeType="withEffect">
                                  <p:stCondLst>
                                    <p:cond delay="0"/>
                                  </p:stCondLst>
                                  <p:childTnLst>
                                    <p:set>
                                      <p:cBhvr>
                                        <p:cTn id="44" dur="1" fill="hold">
                                          <p:stCondLst>
                                            <p:cond delay="0"/>
                                          </p:stCondLst>
                                        </p:cTn>
                                        <p:tgtEl>
                                          <p:spTgt spid="147473"/>
                                        </p:tgtEl>
                                        <p:attrNameLst>
                                          <p:attrName>style.visibility</p:attrName>
                                        </p:attrNameLst>
                                      </p:cBhvr>
                                      <p:to>
                                        <p:strVal val="visible"/>
                                      </p:to>
                                    </p:set>
                                    <p:animEffect transition="in" filter="fade">
                                      <p:cBhvr>
                                        <p:cTn id="45" dur="20000"/>
                                        <p:tgtEl>
                                          <p:spTgt spid="14747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47467"/>
                                        </p:tgtEl>
                                        <p:attrNameLst>
                                          <p:attrName>style.visibility</p:attrName>
                                        </p:attrNameLst>
                                      </p:cBhvr>
                                      <p:to>
                                        <p:strVal val="visible"/>
                                      </p:to>
                                    </p:set>
                                    <p:animEffect transition="in" filter="fade">
                                      <p:cBhvr>
                                        <p:cTn id="48" dur="20000"/>
                                        <p:tgtEl>
                                          <p:spTgt spid="147467"/>
                                        </p:tgtEl>
                                      </p:cBhvr>
                                    </p:animEffect>
                                  </p:childTnLst>
                                </p:cTn>
                              </p:par>
                              <p:par>
                                <p:cTn id="49" presetID="10" presetClass="entr" presetSubtype="0" fill="hold" nodeType="withEffect">
                                  <p:stCondLst>
                                    <p:cond delay="0"/>
                                  </p:stCondLst>
                                  <p:childTnLst>
                                    <p:set>
                                      <p:cBhvr>
                                        <p:cTn id="50" dur="1" fill="hold">
                                          <p:stCondLst>
                                            <p:cond delay="0"/>
                                          </p:stCondLst>
                                        </p:cTn>
                                        <p:tgtEl>
                                          <p:spTgt spid="147459"/>
                                        </p:tgtEl>
                                        <p:attrNameLst>
                                          <p:attrName>style.visibility</p:attrName>
                                        </p:attrNameLst>
                                      </p:cBhvr>
                                      <p:to>
                                        <p:strVal val="visible"/>
                                      </p:to>
                                    </p:set>
                                    <p:animEffect transition="in" filter="fade">
                                      <p:cBhvr>
                                        <p:cTn id="51" dur="20000"/>
                                        <p:tgtEl>
                                          <p:spTgt spid="147459"/>
                                        </p:tgtEl>
                                      </p:cBhvr>
                                    </p:animEffect>
                                  </p:childTnLst>
                                </p:cTn>
                              </p:par>
                              <p:par>
                                <p:cTn id="52" presetID="10" presetClass="entr" presetSubtype="0" fill="hold" nodeType="withEffect">
                                  <p:stCondLst>
                                    <p:cond delay="0"/>
                                  </p:stCondLst>
                                  <p:childTnLst>
                                    <p:set>
                                      <p:cBhvr>
                                        <p:cTn id="53" dur="1" fill="hold">
                                          <p:stCondLst>
                                            <p:cond delay="0"/>
                                          </p:stCondLst>
                                        </p:cTn>
                                        <p:tgtEl>
                                          <p:spTgt spid="147458"/>
                                        </p:tgtEl>
                                        <p:attrNameLst>
                                          <p:attrName>style.visibility</p:attrName>
                                        </p:attrNameLst>
                                      </p:cBhvr>
                                      <p:to>
                                        <p:strVal val="visible"/>
                                      </p:to>
                                    </p:set>
                                    <p:animEffect transition="in" filter="fade">
                                      <p:cBhvr>
                                        <p:cTn id="54" dur="20000"/>
                                        <p:tgtEl>
                                          <p:spTgt spid="14745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4350"/>
                                        </p:tgtEl>
                                        <p:attrNameLst>
                                          <p:attrName>style.visibility</p:attrName>
                                        </p:attrNameLst>
                                      </p:cBhvr>
                                      <p:to>
                                        <p:strVal val="visible"/>
                                      </p:to>
                                    </p:set>
                                    <p:animEffect transition="in" filter="fade">
                                      <p:cBhvr>
                                        <p:cTn id="57" dur="20000"/>
                                        <p:tgtEl>
                                          <p:spTgt spid="14350"/>
                                        </p:tgtEl>
                                      </p:cBhvr>
                                    </p:animEffect>
                                  </p:childTnLst>
                                </p:cTn>
                              </p:par>
                              <p:par>
                                <p:cTn id="58" presetID="10" presetClass="exit" presetSubtype="0" fill="hold" grpId="0" nodeType="withEffect">
                                  <p:stCondLst>
                                    <p:cond delay="2000"/>
                                  </p:stCondLst>
                                  <p:childTnLst>
                                    <p:animEffect transition="out" filter="fade">
                                      <p:cBhvr>
                                        <p:cTn id="59" dur="20000"/>
                                        <p:tgtEl>
                                          <p:spTgt spid="147494"/>
                                        </p:tgtEl>
                                      </p:cBhvr>
                                    </p:animEffect>
                                    <p:set>
                                      <p:cBhvr>
                                        <p:cTn id="60" dur="1" fill="hold">
                                          <p:stCondLst>
                                            <p:cond delay="19999"/>
                                          </p:stCondLst>
                                        </p:cTn>
                                        <p:tgtEl>
                                          <p:spTgt spid="147494"/>
                                        </p:tgtEl>
                                        <p:attrNameLst>
                                          <p:attrName>style.visibility</p:attrName>
                                        </p:attrNameLst>
                                      </p:cBhvr>
                                      <p:to>
                                        <p:strVal val="hidden"/>
                                      </p:to>
                                    </p:set>
                                  </p:childTnLst>
                                </p:cTn>
                              </p:par>
                              <p:par>
                                <p:cTn id="61" presetID="10" presetClass="exit" presetSubtype="0" fill="hold" grpId="0" nodeType="withEffect">
                                  <p:stCondLst>
                                    <p:cond delay="0"/>
                                  </p:stCondLst>
                                  <p:childTnLst>
                                    <p:animEffect transition="out" filter="fade">
                                      <p:cBhvr>
                                        <p:cTn id="62" dur="20000"/>
                                        <p:tgtEl>
                                          <p:spTgt spid="147493"/>
                                        </p:tgtEl>
                                      </p:cBhvr>
                                    </p:animEffect>
                                    <p:set>
                                      <p:cBhvr>
                                        <p:cTn id="63" dur="1" fill="hold">
                                          <p:stCondLst>
                                            <p:cond delay="19999"/>
                                          </p:stCondLst>
                                        </p:cTn>
                                        <p:tgtEl>
                                          <p:spTgt spid="147493"/>
                                        </p:tgtEl>
                                        <p:attrNameLst>
                                          <p:attrName>style.visibility</p:attrName>
                                        </p:attrNameLst>
                                      </p:cBhvr>
                                      <p:to>
                                        <p:strVal val="hidden"/>
                                      </p:to>
                                    </p:set>
                                  </p:childTnLst>
                                </p:cTn>
                              </p:par>
                              <p:par>
                                <p:cTn id="64" presetID="10" presetClass="entr" presetSubtype="0" fill="hold" grpId="0" nodeType="with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20000"/>
                                        <p:tgtEl>
                                          <p:spTgt spid="2"/>
                                        </p:tgtEl>
                                      </p:cBhvr>
                                    </p:animEffect>
                                  </p:childTnLst>
                                </p:cTn>
                              </p:par>
                              <p:par>
                                <p:cTn id="67" presetID="10" presetClass="exit" presetSubtype="0" fill="hold" grpId="0" nodeType="withEffect">
                                  <p:stCondLst>
                                    <p:cond delay="0"/>
                                  </p:stCondLst>
                                  <p:childTnLst>
                                    <p:animEffect transition="out" filter="fade">
                                      <p:cBhvr>
                                        <p:cTn id="68" dur="20000"/>
                                        <p:tgtEl>
                                          <p:spTgt spid="41"/>
                                        </p:tgtEl>
                                      </p:cBhvr>
                                    </p:animEffect>
                                    <p:set>
                                      <p:cBhvr>
                                        <p:cTn id="69" dur="1" fill="hold">
                                          <p:stCondLst>
                                            <p:cond delay="19999"/>
                                          </p:stCondLst>
                                        </p:cTn>
                                        <p:tgtEl>
                                          <p:spTgt spid="41"/>
                                        </p:tgtEl>
                                        <p:attrNameLst>
                                          <p:attrName>style.visibility</p:attrName>
                                        </p:attrNameLst>
                                      </p:cBhvr>
                                      <p:to>
                                        <p:strVal val="hidden"/>
                                      </p:to>
                                    </p:set>
                                  </p:childTnLst>
                                </p:cTn>
                              </p:par>
                              <p:par>
                                <p:cTn id="70" presetID="53" presetClass="exit" presetSubtype="32" fill="hold" grpId="1" nodeType="withEffect">
                                  <p:stCondLst>
                                    <p:cond delay="0"/>
                                  </p:stCondLst>
                                  <p:childTnLst>
                                    <p:anim calcmode="lin" valueType="num">
                                      <p:cBhvr>
                                        <p:cTn id="71" dur="20000"/>
                                        <p:tgtEl>
                                          <p:spTgt spid="41"/>
                                        </p:tgtEl>
                                        <p:attrNameLst>
                                          <p:attrName>ppt_w</p:attrName>
                                        </p:attrNameLst>
                                      </p:cBhvr>
                                      <p:tavLst>
                                        <p:tav tm="0">
                                          <p:val>
                                            <p:strVal val="ppt_w"/>
                                          </p:val>
                                        </p:tav>
                                        <p:tav tm="100000">
                                          <p:val>
                                            <p:fltVal val="0"/>
                                          </p:val>
                                        </p:tav>
                                      </p:tavLst>
                                    </p:anim>
                                    <p:anim calcmode="lin" valueType="num">
                                      <p:cBhvr>
                                        <p:cTn id="72" dur="20000"/>
                                        <p:tgtEl>
                                          <p:spTgt spid="41"/>
                                        </p:tgtEl>
                                        <p:attrNameLst>
                                          <p:attrName>ppt_h</p:attrName>
                                        </p:attrNameLst>
                                      </p:cBhvr>
                                      <p:tavLst>
                                        <p:tav tm="0">
                                          <p:val>
                                            <p:strVal val="ppt_h"/>
                                          </p:val>
                                        </p:tav>
                                        <p:tav tm="100000">
                                          <p:val>
                                            <p:fltVal val="0"/>
                                          </p:val>
                                        </p:tav>
                                      </p:tavLst>
                                    </p:anim>
                                    <p:animEffect transition="out" filter="fade">
                                      <p:cBhvr>
                                        <p:cTn id="73" dur="20000"/>
                                        <p:tgtEl>
                                          <p:spTgt spid="41"/>
                                        </p:tgtEl>
                                      </p:cBhvr>
                                    </p:animEffect>
                                    <p:set>
                                      <p:cBhvr>
                                        <p:cTn id="74" dur="1" fill="hold">
                                          <p:stCondLst>
                                            <p:cond delay="19999"/>
                                          </p:stCondLst>
                                        </p:cTn>
                                        <p:tgtEl>
                                          <p:spTgt spid="41"/>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20000"/>
                                        <p:tgtEl>
                                          <p:spTgt spid="147488"/>
                                        </p:tgtEl>
                                      </p:cBhvr>
                                    </p:animEffect>
                                    <p:set>
                                      <p:cBhvr>
                                        <p:cTn id="77" dur="1" fill="hold">
                                          <p:stCondLst>
                                            <p:cond delay="19999"/>
                                          </p:stCondLst>
                                        </p:cTn>
                                        <p:tgtEl>
                                          <p:spTgt spid="147488"/>
                                        </p:tgtEl>
                                        <p:attrNameLst>
                                          <p:attrName>style.visibility</p:attrName>
                                        </p:attrNameLst>
                                      </p:cBhvr>
                                      <p:to>
                                        <p:strVal val="hidden"/>
                                      </p:to>
                                    </p:set>
                                  </p:childTnLst>
                                </p:cTn>
                              </p:par>
                              <p:par>
                                <p:cTn id="78" presetID="10" presetClass="exit" presetSubtype="0" fill="hold" grpId="2" nodeType="withEffect">
                                  <p:stCondLst>
                                    <p:cond delay="0"/>
                                  </p:stCondLst>
                                  <p:childTnLst>
                                    <p:animEffect transition="out" filter="fade">
                                      <p:cBhvr>
                                        <p:cTn id="79" dur="20000"/>
                                        <p:tgtEl>
                                          <p:spTgt spid="147483"/>
                                        </p:tgtEl>
                                      </p:cBhvr>
                                    </p:animEffect>
                                    <p:set>
                                      <p:cBhvr>
                                        <p:cTn id="80" dur="1" fill="hold">
                                          <p:stCondLst>
                                            <p:cond delay="19999"/>
                                          </p:stCondLst>
                                        </p:cTn>
                                        <p:tgtEl>
                                          <p:spTgt spid="1474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7" grpId="0" animBg="1"/>
      <p:bldP spid="147469" grpId="0" animBg="1"/>
      <p:bldP spid="14350" grpId="0"/>
      <p:bldP spid="147471" grpId="0"/>
      <p:bldP spid="147473" grpId="0" animBg="1"/>
      <p:bldP spid="147477" grpId="0" animBg="1"/>
      <p:bldP spid="147479" grpId="0"/>
      <p:bldP spid="147483" grpId="0"/>
      <p:bldP spid="147483" grpId="1"/>
      <p:bldP spid="147483" grpId="2"/>
      <p:bldP spid="147486" grpId="0"/>
      <p:bldP spid="147489" grpId="0" animBg="1"/>
      <p:bldP spid="147493" grpId="0"/>
      <p:bldP spid="147494" grpId="0"/>
      <p:bldP spid="2" grpId="0" animBg="1"/>
      <p:bldP spid="41" grpId="0" animBg="1"/>
      <p:bldP spid="41"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47458" name="Line 2">
            <a:extLst>
              <a:ext uri="{FF2B5EF4-FFF2-40B4-BE49-F238E27FC236}">
                <a16:creationId xmlns:a16="http://schemas.microsoft.com/office/drawing/2014/main" id="{1226ABAC-5745-4D8B-9F06-C6B6C39AA6A4}"/>
              </a:ext>
            </a:extLst>
          </p:cNvPr>
          <p:cNvSpPr>
            <a:spLocks noChangeShapeType="1"/>
          </p:cNvSpPr>
          <p:nvPr/>
        </p:nvSpPr>
        <p:spPr bwMode="auto">
          <a:xfrm flipH="1" flipV="1">
            <a:off x="4729386" y="2513014"/>
            <a:ext cx="862012" cy="8636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59" name="Line 3">
            <a:extLst>
              <a:ext uri="{FF2B5EF4-FFF2-40B4-BE49-F238E27FC236}">
                <a16:creationId xmlns:a16="http://schemas.microsoft.com/office/drawing/2014/main" id="{2D1AF3E1-8813-44A7-B15B-80A902554E97}"/>
              </a:ext>
            </a:extLst>
          </p:cNvPr>
          <p:cNvSpPr>
            <a:spLocks noChangeShapeType="1"/>
          </p:cNvSpPr>
          <p:nvPr/>
        </p:nvSpPr>
        <p:spPr bwMode="auto">
          <a:xfrm flipH="1" flipV="1">
            <a:off x="5016723" y="2297114"/>
            <a:ext cx="576263" cy="10795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0" name="Line 4">
            <a:extLst>
              <a:ext uri="{FF2B5EF4-FFF2-40B4-BE49-F238E27FC236}">
                <a16:creationId xmlns:a16="http://schemas.microsoft.com/office/drawing/2014/main" id="{A8F0EFAA-5A6F-49B8-8821-DCF50F83C3FC}"/>
              </a:ext>
            </a:extLst>
          </p:cNvPr>
          <p:cNvSpPr>
            <a:spLocks noChangeShapeType="1"/>
          </p:cNvSpPr>
          <p:nvPr/>
        </p:nvSpPr>
        <p:spPr bwMode="auto">
          <a:xfrm>
            <a:off x="5592986" y="3376614"/>
            <a:ext cx="936625"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1" name="Line 5">
            <a:extLst>
              <a:ext uri="{FF2B5EF4-FFF2-40B4-BE49-F238E27FC236}">
                <a16:creationId xmlns:a16="http://schemas.microsoft.com/office/drawing/2014/main" id="{9FF6B768-5664-477E-A5E8-D0D7C8B48F44}"/>
              </a:ext>
            </a:extLst>
          </p:cNvPr>
          <p:cNvSpPr>
            <a:spLocks noChangeShapeType="1"/>
          </p:cNvSpPr>
          <p:nvPr/>
        </p:nvSpPr>
        <p:spPr bwMode="auto">
          <a:xfrm>
            <a:off x="5737448" y="3521076"/>
            <a:ext cx="647700"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02" name="Line 7">
            <a:extLst>
              <a:ext uri="{FF2B5EF4-FFF2-40B4-BE49-F238E27FC236}">
                <a16:creationId xmlns:a16="http://schemas.microsoft.com/office/drawing/2014/main" id="{86AF9590-5EBD-4987-9677-1ECF1F091158}"/>
              </a:ext>
            </a:extLst>
          </p:cNvPr>
          <p:cNvSpPr>
            <a:spLocks noChangeShapeType="1"/>
          </p:cNvSpPr>
          <p:nvPr/>
        </p:nvSpPr>
        <p:spPr bwMode="auto">
          <a:xfrm flipV="1">
            <a:off x="5592986" y="2368551"/>
            <a:ext cx="647700" cy="100965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7" name="Oval 11">
            <a:extLst>
              <a:ext uri="{FF2B5EF4-FFF2-40B4-BE49-F238E27FC236}">
                <a16:creationId xmlns:a16="http://schemas.microsoft.com/office/drawing/2014/main" id="{B73D3218-7D92-4D9D-89D9-2C3E64FC319C}"/>
              </a:ext>
            </a:extLst>
          </p:cNvPr>
          <p:cNvSpPr>
            <a:spLocks noChangeArrowheads="1"/>
          </p:cNvSpPr>
          <p:nvPr/>
        </p:nvSpPr>
        <p:spPr bwMode="auto">
          <a:xfrm>
            <a:off x="4800823" y="2513014"/>
            <a:ext cx="719138"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69" name="Oval 13">
            <a:extLst>
              <a:ext uri="{FF2B5EF4-FFF2-40B4-BE49-F238E27FC236}">
                <a16:creationId xmlns:a16="http://schemas.microsoft.com/office/drawing/2014/main" id="{EA807879-A321-4AF8-9A7A-22CF09698550}"/>
              </a:ext>
            </a:extLst>
          </p:cNvPr>
          <p:cNvSpPr>
            <a:spLocks noChangeArrowheads="1"/>
          </p:cNvSpPr>
          <p:nvPr/>
        </p:nvSpPr>
        <p:spPr bwMode="auto">
          <a:xfrm>
            <a:off x="5737448" y="3592514"/>
            <a:ext cx="720725"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3" name="Oval 17">
            <a:extLst>
              <a:ext uri="{FF2B5EF4-FFF2-40B4-BE49-F238E27FC236}">
                <a16:creationId xmlns:a16="http://schemas.microsoft.com/office/drawing/2014/main" id="{3F167D1A-0EBB-4E5E-9770-96AF7C996C62}"/>
              </a:ext>
            </a:extLst>
          </p:cNvPr>
          <p:cNvSpPr>
            <a:spLocks noChangeArrowheads="1"/>
          </p:cNvSpPr>
          <p:nvPr/>
        </p:nvSpPr>
        <p:spPr bwMode="auto">
          <a:xfrm>
            <a:off x="4729386" y="2584451"/>
            <a:ext cx="719137"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06" name="Oval 18">
            <a:extLst>
              <a:ext uri="{FF2B5EF4-FFF2-40B4-BE49-F238E27FC236}">
                <a16:creationId xmlns:a16="http://schemas.microsoft.com/office/drawing/2014/main" id="{3CADCF21-BE5B-42FA-AC56-FAD918B7A8B3}"/>
              </a:ext>
            </a:extLst>
          </p:cNvPr>
          <p:cNvSpPr>
            <a:spLocks noChangeArrowheads="1"/>
          </p:cNvSpPr>
          <p:nvPr/>
        </p:nvSpPr>
        <p:spPr bwMode="auto">
          <a:xfrm>
            <a:off x="5664423" y="2513014"/>
            <a:ext cx="719138"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07" name="Line 19">
            <a:extLst>
              <a:ext uri="{FF2B5EF4-FFF2-40B4-BE49-F238E27FC236}">
                <a16:creationId xmlns:a16="http://schemas.microsoft.com/office/drawing/2014/main" id="{BE20BEE0-2FE9-4FB8-974D-AEEF16C054CA}"/>
              </a:ext>
            </a:extLst>
          </p:cNvPr>
          <p:cNvSpPr>
            <a:spLocks noChangeShapeType="1"/>
          </p:cNvSpPr>
          <p:nvPr/>
        </p:nvSpPr>
        <p:spPr bwMode="auto">
          <a:xfrm flipV="1">
            <a:off x="5592986" y="2513014"/>
            <a:ext cx="1008062" cy="8636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08" name="Oval 20">
            <a:extLst>
              <a:ext uri="{FF2B5EF4-FFF2-40B4-BE49-F238E27FC236}">
                <a16:creationId xmlns:a16="http://schemas.microsoft.com/office/drawing/2014/main" id="{9B35B717-EC04-4E84-9FF2-28DE6FBF0CB7}"/>
              </a:ext>
            </a:extLst>
          </p:cNvPr>
          <p:cNvSpPr>
            <a:spLocks noChangeArrowheads="1"/>
          </p:cNvSpPr>
          <p:nvPr/>
        </p:nvSpPr>
        <p:spPr bwMode="auto">
          <a:xfrm>
            <a:off x="5664423" y="2657476"/>
            <a:ext cx="719138"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7" name="Oval 21">
            <a:extLst>
              <a:ext uri="{FF2B5EF4-FFF2-40B4-BE49-F238E27FC236}">
                <a16:creationId xmlns:a16="http://schemas.microsoft.com/office/drawing/2014/main" id="{50FE673B-4479-435A-9A6B-DE06D10BC1D2}"/>
              </a:ext>
            </a:extLst>
          </p:cNvPr>
          <p:cNvSpPr>
            <a:spLocks noChangeArrowheads="1"/>
          </p:cNvSpPr>
          <p:nvPr/>
        </p:nvSpPr>
        <p:spPr bwMode="auto">
          <a:xfrm>
            <a:off x="5737448" y="3449639"/>
            <a:ext cx="720725"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78" name="Line 22">
            <a:extLst>
              <a:ext uri="{FF2B5EF4-FFF2-40B4-BE49-F238E27FC236}">
                <a16:creationId xmlns:a16="http://schemas.microsoft.com/office/drawing/2014/main" id="{3B62DC0A-2CD2-456C-958B-281B62BF3B8D}"/>
              </a:ext>
            </a:extLst>
          </p:cNvPr>
          <p:cNvSpPr>
            <a:spLocks noChangeShapeType="1"/>
          </p:cNvSpPr>
          <p:nvPr/>
        </p:nvSpPr>
        <p:spPr bwMode="auto">
          <a:xfrm flipV="1">
            <a:off x="5664423" y="3376614"/>
            <a:ext cx="2016125" cy="0"/>
          </a:xfrm>
          <a:prstGeom prst="line">
            <a:avLst/>
          </a:prstGeom>
          <a:noFill/>
          <a:ln w="38100">
            <a:solidFill>
              <a:srgbClr val="CCFFCC"/>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11" name="Text Box 23">
            <a:extLst>
              <a:ext uri="{FF2B5EF4-FFF2-40B4-BE49-F238E27FC236}">
                <a16:creationId xmlns:a16="http://schemas.microsoft.com/office/drawing/2014/main" id="{90A7DF58-BDED-4470-9294-6970AE326689}"/>
              </a:ext>
            </a:extLst>
          </p:cNvPr>
          <p:cNvSpPr txBox="1">
            <a:spLocks noChangeArrowheads="1"/>
          </p:cNvSpPr>
          <p:nvPr/>
        </p:nvSpPr>
        <p:spPr bwMode="auto">
          <a:xfrm>
            <a:off x="6888386" y="2873376"/>
            <a:ext cx="201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巨視的ヨコ磁化</a:t>
            </a:r>
          </a:p>
        </p:txBody>
      </p:sp>
      <p:sp>
        <p:nvSpPr>
          <p:cNvPr id="4112" name="Freeform 26">
            <a:extLst>
              <a:ext uri="{FF2B5EF4-FFF2-40B4-BE49-F238E27FC236}">
                <a16:creationId xmlns:a16="http://schemas.microsoft.com/office/drawing/2014/main" id="{68CC98A6-17BC-4CDC-8028-AB6765CE0716}"/>
              </a:ext>
            </a:extLst>
          </p:cNvPr>
          <p:cNvSpPr>
            <a:spLocks/>
          </p:cNvSpPr>
          <p:nvPr/>
        </p:nvSpPr>
        <p:spPr bwMode="auto">
          <a:xfrm>
            <a:off x="1367061" y="3662364"/>
            <a:ext cx="185737" cy="196850"/>
          </a:xfrm>
          <a:custGeom>
            <a:avLst/>
            <a:gdLst>
              <a:gd name="T0" fmla="*/ 2147483647 w 117"/>
              <a:gd name="T1" fmla="*/ 0 h 124"/>
              <a:gd name="T2" fmla="*/ 2147483647 w 117"/>
              <a:gd name="T3" fmla="*/ 2147483647 h 124"/>
              <a:gd name="T4" fmla="*/ 2147483647 w 117"/>
              <a:gd name="T5" fmla="*/ 2147483647 h 124"/>
              <a:gd name="T6" fmla="*/ 2147483647 w 117"/>
              <a:gd name="T7" fmla="*/ 2147483647 h 124"/>
              <a:gd name="T8" fmla="*/ 2147483647 w 117"/>
              <a:gd name="T9" fmla="*/ 2147483647 h 124"/>
              <a:gd name="T10" fmla="*/ 2147483647 w 117"/>
              <a:gd name="T11" fmla="*/ 2147483647 h 124"/>
              <a:gd name="T12" fmla="*/ 2147483647 w 117"/>
              <a:gd name="T13" fmla="*/ 2147483647 h 124"/>
              <a:gd name="T14" fmla="*/ 2147483647 w 117"/>
              <a:gd name="T15" fmla="*/ 2147483647 h 124"/>
              <a:gd name="T16" fmla="*/ 2147483647 w 117"/>
              <a:gd name="T17" fmla="*/ 2147483647 h 124"/>
              <a:gd name="T18" fmla="*/ 2147483647 w 117"/>
              <a:gd name="T19" fmla="*/ 2147483647 h 124"/>
              <a:gd name="T20" fmla="*/ 2147483647 w 117"/>
              <a:gd name="T21" fmla="*/ 2147483647 h 124"/>
              <a:gd name="T22" fmla="*/ 2147483647 w 117"/>
              <a:gd name="T23" fmla="*/ 2147483647 h 124"/>
              <a:gd name="T24" fmla="*/ 2147483647 w 117"/>
              <a:gd name="T25" fmla="*/ 0 h 1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7"/>
              <a:gd name="T40" fmla="*/ 0 h 124"/>
              <a:gd name="T41" fmla="*/ 117 w 117"/>
              <a:gd name="T42" fmla="*/ 124 h 1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7" h="124">
                <a:moveTo>
                  <a:pt x="42" y="0"/>
                </a:moveTo>
                <a:cubicBezTo>
                  <a:pt x="51" y="7"/>
                  <a:pt x="63" y="11"/>
                  <a:pt x="73" y="18"/>
                </a:cubicBezTo>
                <a:cubicBezTo>
                  <a:pt x="80" y="32"/>
                  <a:pt x="77" y="46"/>
                  <a:pt x="96" y="49"/>
                </a:cubicBezTo>
                <a:cubicBezTo>
                  <a:pt x="102" y="54"/>
                  <a:pt x="105" y="59"/>
                  <a:pt x="111" y="63"/>
                </a:cubicBezTo>
                <a:cubicBezTo>
                  <a:pt x="112" y="69"/>
                  <a:pt x="114" y="76"/>
                  <a:pt x="117" y="82"/>
                </a:cubicBezTo>
                <a:cubicBezTo>
                  <a:pt x="115" y="94"/>
                  <a:pt x="114" y="106"/>
                  <a:pt x="100" y="109"/>
                </a:cubicBezTo>
                <a:cubicBezTo>
                  <a:pt x="94" y="113"/>
                  <a:pt x="89" y="117"/>
                  <a:pt x="82" y="118"/>
                </a:cubicBezTo>
                <a:cubicBezTo>
                  <a:pt x="70" y="124"/>
                  <a:pt x="61" y="121"/>
                  <a:pt x="46" y="120"/>
                </a:cubicBezTo>
                <a:cubicBezTo>
                  <a:pt x="34" y="116"/>
                  <a:pt x="27" y="112"/>
                  <a:pt x="16" y="106"/>
                </a:cubicBezTo>
                <a:cubicBezTo>
                  <a:pt x="12" y="101"/>
                  <a:pt x="9" y="94"/>
                  <a:pt x="7" y="88"/>
                </a:cubicBezTo>
                <a:cubicBezTo>
                  <a:pt x="2" y="61"/>
                  <a:pt x="0" y="58"/>
                  <a:pt x="27" y="55"/>
                </a:cubicBezTo>
                <a:cubicBezTo>
                  <a:pt x="33" y="51"/>
                  <a:pt x="36" y="45"/>
                  <a:pt x="39" y="39"/>
                </a:cubicBezTo>
                <a:cubicBezTo>
                  <a:pt x="44" y="14"/>
                  <a:pt x="27" y="24"/>
                  <a:pt x="42" y="0"/>
                </a:cubicBezTo>
                <a:close/>
              </a:path>
            </a:pathLst>
          </a:custGeom>
          <a:solidFill>
            <a:srgbClr val="000066"/>
          </a:solidFill>
          <a:ln>
            <a:noFill/>
          </a:ln>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7485" name="Line 29">
            <a:extLst>
              <a:ext uri="{FF2B5EF4-FFF2-40B4-BE49-F238E27FC236}">
                <a16:creationId xmlns:a16="http://schemas.microsoft.com/office/drawing/2014/main" id="{6C76253D-7CDA-4E55-83B3-697CA901BED2}"/>
              </a:ext>
            </a:extLst>
          </p:cNvPr>
          <p:cNvSpPr>
            <a:spLocks noChangeShapeType="1"/>
          </p:cNvSpPr>
          <p:nvPr/>
        </p:nvSpPr>
        <p:spPr bwMode="auto">
          <a:xfrm flipV="1">
            <a:off x="5592986" y="1720851"/>
            <a:ext cx="0" cy="2016125"/>
          </a:xfrm>
          <a:prstGeom prst="line">
            <a:avLst/>
          </a:prstGeom>
          <a:noFill/>
          <a:ln w="38100">
            <a:solidFill>
              <a:srgbClr val="CCFFCC"/>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14" name="Text Box 30">
            <a:extLst>
              <a:ext uri="{FF2B5EF4-FFF2-40B4-BE49-F238E27FC236}">
                <a16:creationId xmlns:a16="http://schemas.microsoft.com/office/drawing/2014/main" id="{15959E57-C0FE-4D35-9B29-C6C349C7DAE7}"/>
              </a:ext>
            </a:extLst>
          </p:cNvPr>
          <p:cNvSpPr txBox="1">
            <a:spLocks noChangeArrowheads="1"/>
          </p:cNvSpPr>
          <p:nvPr/>
        </p:nvSpPr>
        <p:spPr bwMode="auto">
          <a:xfrm>
            <a:off x="5880323" y="1144589"/>
            <a:ext cx="2232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巨視的タテ磁化</a:t>
            </a:r>
          </a:p>
        </p:txBody>
      </p:sp>
      <p:sp>
        <p:nvSpPr>
          <p:cNvPr id="4115" name="Rectangle 34">
            <a:extLst>
              <a:ext uri="{FF2B5EF4-FFF2-40B4-BE49-F238E27FC236}">
                <a16:creationId xmlns:a16="http://schemas.microsoft.com/office/drawing/2014/main" id="{F20F7110-D217-4F7A-88F7-9180E06C4C26}"/>
              </a:ext>
            </a:extLst>
          </p:cNvPr>
          <p:cNvSpPr>
            <a:spLocks noChangeArrowheads="1"/>
          </p:cNvSpPr>
          <p:nvPr/>
        </p:nvSpPr>
        <p:spPr bwMode="auto">
          <a:xfrm>
            <a:off x="3730848" y="3306764"/>
            <a:ext cx="1873250" cy="285750"/>
          </a:xfrm>
          <a:prstGeom prst="rect">
            <a:avLst/>
          </a:prstGeom>
          <a:solidFill>
            <a:srgbClr val="000066"/>
          </a:solidFill>
          <a:ln>
            <a:noFill/>
          </a:ln>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16" name="Rectangle 35">
            <a:extLst>
              <a:ext uri="{FF2B5EF4-FFF2-40B4-BE49-F238E27FC236}">
                <a16:creationId xmlns:a16="http://schemas.microsoft.com/office/drawing/2014/main" id="{7C3319E3-4552-4582-AB4E-0FBCEDC87A16}"/>
              </a:ext>
            </a:extLst>
          </p:cNvPr>
          <p:cNvSpPr>
            <a:spLocks noChangeArrowheads="1"/>
          </p:cNvSpPr>
          <p:nvPr/>
        </p:nvSpPr>
        <p:spPr bwMode="auto">
          <a:xfrm>
            <a:off x="5526310" y="3430300"/>
            <a:ext cx="142875" cy="2376487"/>
          </a:xfrm>
          <a:prstGeom prst="rect">
            <a:avLst/>
          </a:prstGeom>
          <a:solidFill>
            <a:srgbClr val="000066"/>
          </a:solidFill>
          <a:ln w="107950">
            <a:solidFill>
              <a:srgbClr val="000066"/>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17" name="Freeform 36">
            <a:extLst>
              <a:ext uri="{FF2B5EF4-FFF2-40B4-BE49-F238E27FC236}">
                <a16:creationId xmlns:a16="http://schemas.microsoft.com/office/drawing/2014/main" id="{0287960D-EB77-4F84-814A-5472DF068959}"/>
              </a:ext>
            </a:extLst>
          </p:cNvPr>
          <p:cNvSpPr>
            <a:spLocks/>
          </p:cNvSpPr>
          <p:nvPr/>
        </p:nvSpPr>
        <p:spPr bwMode="auto">
          <a:xfrm>
            <a:off x="5475010" y="3302002"/>
            <a:ext cx="218176" cy="217488"/>
          </a:xfrm>
          <a:custGeom>
            <a:avLst/>
            <a:gdLst>
              <a:gd name="T0" fmla="*/ 2147483647 w 235"/>
              <a:gd name="T1" fmla="*/ 0 h 263"/>
              <a:gd name="T2" fmla="*/ 2147483647 w 235"/>
              <a:gd name="T3" fmla="*/ 2147483647 h 263"/>
              <a:gd name="T4" fmla="*/ 2147483647 w 235"/>
              <a:gd name="T5" fmla="*/ 2147483647 h 263"/>
              <a:gd name="T6" fmla="*/ 2147483647 w 235"/>
              <a:gd name="T7" fmla="*/ 2147483647 h 263"/>
              <a:gd name="T8" fmla="*/ 2147483647 w 235"/>
              <a:gd name="T9" fmla="*/ 2147483647 h 263"/>
              <a:gd name="T10" fmla="*/ 2147483647 w 235"/>
              <a:gd name="T11" fmla="*/ 2147483647 h 263"/>
              <a:gd name="T12" fmla="*/ 2147483647 w 235"/>
              <a:gd name="T13" fmla="*/ 2147483647 h 263"/>
              <a:gd name="T14" fmla="*/ 2147483647 w 235"/>
              <a:gd name="T15" fmla="*/ 2147483647 h 263"/>
              <a:gd name="T16" fmla="*/ 2147483647 w 235"/>
              <a:gd name="T17" fmla="*/ 2147483647 h 263"/>
              <a:gd name="T18" fmla="*/ 2147483647 w 235"/>
              <a:gd name="T19" fmla="*/ 2147483647 h 263"/>
              <a:gd name="T20" fmla="*/ 2147483647 w 235"/>
              <a:gd name="T21" fmla="*/ 2147483647 h 263"/>
              <a:gd name="T22" fmla="*/ 0 w 235"/>
              <a:gd name="T23" fmla="*/ 2147483647 h 2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5"/>
              <a:gd name="T37" fmla="*/ 0 h 263"/>
              <a:gd name="T38" fmla="*/ 235 w 235"/>
              <a:gd name="T39" fmla="*/ 263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5" h="263">
                <a:moveTo>
                  <a:pt x="49" y="0"/>
                </a:moveTo>
                <a:cubicBezTo>
                  <a:pt x="81" y="2"/>
                  <a:pt x="129" y="16"/>
                  <a:pt x="157" y="34"/>
                </a:cubicBezTo>
                <a:cubicBezTo>
                  <a:pt x="163" y="43"/>
                  <a:pt x="171" y="55"/>
                  <a:pt x="181" y="58"/>
                </a:cubicBezTo>
                <a:cubicBezTo>
                  <a:pt x="184" y="68"/>
                  <a:pt x="188" y="80"/>
                  <a:pt x="197" y="86"/>
                </a:cubicBezTo>
                <a:cubicBezTo>
                  <a:pt x="206" y="100"/>
                  <a:pt x="201" y="95"/>
                  <a:pt x="211" y="102"/>
                </a:cubicBezTo>
                <a:cubicBezTo>
                  <a:pt x="214" y="110"/>
                  <a:pt x="217" y="114"/>
                  <a:pt x="223" y="120"/>
                </a:cubicBezTo>
                <a:cubicBezTo>
                  <a:pt x="227" y="131"/>
                  <a:pt x="232" y="141"/>
                  <a:pt x="235" y="152"/>
                </a:cubicBezTo>
                <a:cubicBezTo>
                  <a:pt x="234" y="165"/>
                  <a:pt x="235" y="179"/>
                  <a:pt x="233" y="192"/>
                </a:cubicBezTo>
                <a:cubicBezTo>
                  <a:pt x="229" y="229"/>
                  <a:pt x="175" y="233"/>
                  <a:pt x="147" y="236"/>
                </a:cubicBezTo>
                <a:cubicBezTo>
                  <a:pt x="67" y="263"/>
                  <a:pt x="79" y="235"/>
                  <a:pt x="39" y="208"/>
                </a:cubicBezTo>
                <a:cubicBezTo>
                  <a:pt x="28" y="191"/>
                  <a:pt x="13" y="173"/>
                  <a:pt x="13" y="152"/>
                </a:cubicBezTo>
                <a:lnTo>
                  <a:pt x="0" y="136"/>
                </a:lnTo>
              </a:path>
            </a:pathLst>
          </a:custGeom>
          <a:solidFill>
            <a:srgbClr val="000066"/>
          </a:solidFill>
          <a:ln>
            <a:noFill/>
          </a:ln>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2" name="Line 2">
            <a:extLst>
              <a:ext uri="{FF2B5EF4-FFF2-40B4-BE49-F238E27FC236}">
                <a16:creationId xmlns:a16="http://schemas.microsoft.com/office/drawing/2014/main" id="{8CAA9A78-6708-4708-ACA6-A899EA270D37}"/>
              </a:ext>
            </a:extLst>
          </p:cNvPr>
          <p:cNvSpPr>
            <a:spLocks noChangeShapeType="1"/>
          </p:cNvSpPr>
          <p:nvPr/>
        </p:nvSpPr>
        <p:spPr bwMode="auto">
          <a:xfrm flipH="1" flipV="1">
            <a:off x="1087661" y="4021139"/>
            <a:ext cx="862012" cy="8636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 name="Line 3">
            <a:extLst>
              <a:ext uri="{FF2B5EF4-FFF2-40B4-BE49-F238E27FC236}">
                <a16:creationId xmlns:a16="http://schemas.microsoft.com/office/drawing/2014/main" id="{529602D3-5727-4994-BB6B-BA7021712DE8}"/>
              </a:ext>
            </a:extLst>
          </p:cNvPr>
          <p:cNvSpPr>
            <a:spLocks noChangeShapeType="1"/>
          </p:cNvSpPr>
          <p:nvPr/>
        </p:nvSpPr>
        <p:spPr bwMode="auto">
          <a:xfrm flipH="1" flipV="1">
            <a:off x="1374998" y="3805239"/>
            <a:ext cx="576263" cy="10795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4" name="Line 4">
            <a:extLst>
              <a:ext uri="{FF2B5EF4-FFF2-40B4-BE49-F238E27FC236}">
                <a16:creationId xmlns:a16="http://schemas.microsoft.com/office/drawing/2014/main" id="{91B01ADC-2E1C-4359-83A3-2E5C31F777AB}"/>
              </a:ext>
            </a:extLst>
          </p:cNvPr>
          <p:cNvSpPr>
            <a:spLocks noChangeShapeType="1"/>
          </p:cNvSpPr>
          <p:nvPr/>
        </p:nvSpPr>
        <p:spPr bwMode="auto">
          <a:xfrm>
            <a:off x="1951261" y="4884739"/>
            <a:ext cx="936625"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5" name="Line 5">
            <a:extLst>
              <a:ext uri="{FF2B5EF4-FFF2-40B4-BE49-F238E27FC236}">
                <a16:creationId xmlns:a16="http://schemas.microsoft.com/office/drawing/2014/main" id="{AAFC9882-76E2-4E97-A074-A7447B310B38}"/>
              </a:ext>
            </a:extLst>
          </p:cNvPr>
          <p:cNvSpPr>
            <a:spLocks noChangeShapeType="1"/>
          </p:cNvSpPr>
          <p:nvPr/>
        </p:nvSpPr>
        <p:spPr bwMode="auto">
          <a:xfrm>
            <a:off x="2095723" y="5029201"/>
            <a:ext cx="647700" cy="936625"/>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22" name="Line 7">
            <a:extLst>
              <a:ext uri="{FF2B5EF4-FFF2-40B4-BE49-F238E27FC236}">
                <a16:creationId xmlns:a16="http://schemas.microsoft.com/office/drawing/2014/main" id="{D1906879-CB41-483C-A3C0-051BFB64A760}"/>
              </a:ext>
            </a:extLst>
          </p:cNvPr>
          <p:cNvSpPr>
            <a:spLocks noChangeShapeType="1"/>
          </p:cNvSpPr>
          <p:nvPr/>
        </p:nvSpPr>
        <p:spPr bwMode="auto">
          <a:xfrm flipV="1">
            <a:off x="1951261" y="3876676"/>
            <a:ext cx="647700" cy="100965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7" name="Oval 11">
            <a:extLst>
              <a:ext uri="{FF2B5EF4-FFF2-40B4-BE49-F238E27FC236}">
                <a16:creationId xmlns:a16="http://schemas.microsoft.com/office/drawing/2014/main" id="{A66885D4-7588-4CE1-A8CD-AA1B706E4A93}"/>
              </a:ext>
            </a:extLst>
          </p:cNvPr>
          <p:cNvSpPr>
            <a:spLocks noChangeArrowheads="1"/>
          </p:cNvSpPr>
          <p:nvPr/>
        </p:nvSpPr>
        <p:spPr bwMode="auto">
          <a:xfrm>
            <a:off x="1159098" y="4021139"/>
            <a:ext cx="719138"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8" name="Oval 13">
            <a:extLst>
              <a:ext uri="{FF2B5EF4-FFF2-40B4-BE49-F238E27FC236}">
                <a16:creationId xmlns:a16="http://schemas.microsoft.com/office/drawing/2014/main" id="{0E6813F7-139B-4681-9AC3-0D0415430156}"/>
              </a:ext>
            </a:extLst>
          </p:cNvPr>
          <p:cNvSpPr>
            <a:spLocks noChangeArrowheads="1"/>
          </p:cNvSpPr>
          <p:nvPr/>
        </p:nvSpPr>
        <p:spPr bwMode="auto">
          <a:xfrm>
            <a:off x="2095723" y="5100639"/>
            <a:ext cx="720725"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25" name="Oval 18">
            <a:extLst>
              <a:ext uri="{FF2B5EF4-FFF2-40B4-BE49-F238E27FC236}">
                <a16:creationId xmlns:a16="http://schemas.microsoft.com/office/drawing/2014/main" id="{DA0663CD-F02D-42D6-A996-52BECF4A72C2}"/>
              </a:ext>
            </a:extLst>
          </p:cNvPr>
          <p:cNvSpPr>
            <a:spLocks noChangeArrowheads="1"/>
          </p:cNvSpPr>
          <p:nvPr/>
        </p:nvSpPr>
        <p:spPr bwMode="auto">
          <a:xfrm>
            <a:off x="2022698" y="4021139"/>
            <a:ext cx="719138"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26" name="Line 19">
            <a:extLst>
              <a:ext uri="{FF2B5EF4-FFF2-40B4-BE49-F238E27FC236}">
                <a16:creationId xmlns:a16="http://schemas.microsoft.com/office/drawing/2014/main" id="{CC3EFE69-AE77-4426-BD2D-A83745A69B0A}"/>
              </a:ext>
            </a:extLst>
          </p:cNvPr>
          <p:cNvSpPr>
            <a:spLocks noChangeShapeType="1"/>
          </p:cNvSpPr>
          <p:nvPr/>
        </p:nvSpPr>
        <p:spPr bwMode="auto">
          <a:xfrm flipV="1">
            <a:off x="1951261" y="4021139"/>
            <a:ext cx="1008062" cy="863600"/>
          </a:xfrm>
          <a:prstGeom prst="line">
            <a:avLst/>
          </a:prstGeom>
          <a:noFill/>
          <a:ln w="25400">
            <a:solidFill>
              <a:schemeClr val="bg1"/>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27" name="Oval 20">
            <a:extLst>
              <a:ext uri="{FF2B5EF4-FFF2-40B4-BE49-F238E27FC236}">
                <a16:creationId xmlns:a16="http://schemas.microsoft.com/office/drawing/2014/main" id="{CBE60E4F-9B5A-4A81-B0C3-B13E034C7244}"/>
              </a:ext>
            </a:extLst>
          </p:cNvPr>
          <p:cNvSpPr>
            <a:spLocks noChangeArrowheads="1"/>
          </p:cNvSpPr>
          <p:nvPr/>
        </p:nvSpPr>
        <p:spPr bwMode="auto">
          <a:xfrm>
            <a:off x="2022698" y="4165601"/>
            <a:ext cx="719138"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5" name="Oval 21">
            <a:extLst>
              <a:ext uri="{FF2B5EF4-FFF2-40B4-BE49-F238E27FC236}">
                <a16:creationId xmlns:a16="http://schemas.microsoft.com/office/drawing/2014/main" id="{FB63A70F-8E44-4291-88F0-C34189FAA4CF}"/>
              </a:ext>
            </a:extLst>
          </p:cNvPr>
          <p:cNvSpPr>
            <a:spLocks noChangeArrowheads="1"/>
          </p:cNvSpPr>
          <p:nvPr/>
        </p:nvSpPr>
        <p:spPr bwMode="auto">
          <a:xfrm>
            <a:off x="2095723" y="4957764"/>
            <a:ext cx="720725" cy="719137"/>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6" name="Line 22">
            <a:extLst>
              <a:ext uri="{FF2B5EF4-FFF2-40B4-BE49-F238E27FC236}">
                <a16:creationId xmlns:a16="http://schemas.microsoft.com/office/drawing/2014/main" id="{E6B98473-CEF3-43E2-83D3-E2B766DF9326}"/>
              </a:ext>
            </a:extLst>
          </p:cNvPr>
          <p:cNvSpPr>
            <a:spLocks noChangeShapeType="1"/>
          </p:cNvSpPr>
          <p:nvPr/>
        </p:nvSpPr>
        <p:spPr bwMode="auto">
          <a:xfrm flipV="1">
            <a:off x="2022698" y="4884739"/>
            <a:ext cx="2016125" cy="0"/>
          </a:xfrm>
          <a:prstGeom prst="line">
            <a:avLst/>
          </a:prstGeom>
          <a:noFill/>
          <a:ln w="38100">
            <a:solidFill>
              <a:srgbClr val="CCFFCC"/>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30" name="Text Box 23">
            <a:extLst>
              <a:ext uri="{FF2B5EF4-FFF2-40B4-BE49-F238E27FC236}">
                <a16:creationId xmlns:a16="http://schemas.microsoft.com/office/drawing/2014/main" id="{47DCBE90-9D34-4B5E-A8F1-EB6CA6210F0C}"/>
              </a:ext>
            </a:extLst>
          </p:cNvPr>
          <p:cNvSpPr txBox="1">
            <a:spLocks noChangeArrowheads="1"/>
          </p:cNvSpPr>
          <p:nvPr/>
        </p:nvSpPr>
        <p:spPr bwMode="auto">
          <a:xfrm>
            <a:off x="3246661" y="4381501"/>
            <a:ext cx="2016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巨視的ヨコ磁化</a:t>
            </a:r>
          </a:p>
        </p:txBody>
      </p:sp>
      <p:sp>
        <p:nvSpPr>
          <p:cNvPr id="58" name="Line 29">
            <a:extLst>
              <a:ext uri="{FF2B5EF4-FFF2-40B4-BE49-F238E27FC236}">
                <a16:creationId xmlns:a16="http://schemas.microsoft.com/office/drawing/2014/main" id="{B0871114-21E4-4746-9D21-F7494A08571E}"/>
              </a:ext>
            </a:extLst>
          </p:cNvPr>
          <p:cNvSpPr>
            <a:spLocks noChangeShapeType="1"/>
          </p:cNvSpPr>
          <p:nvPr/>
        </p:nvSpPr>
        <p:spPr bwMode="auto">
          <a:xfrm flipV="1">
            <a:off x="1951261" y="3228976"/>
            <a:ext cx="0" cy="2016125"/>
          </a:xfrm>
          <a:prstGeom prst="line">
            <a:avLst/>
          </a:prstGeom>
          <a:noFill/>
          <a:ln w="38100">
            <a:solidFill>
              <a:srgbClr val="CCFFCC"/>
            </a:solidFill>
            <a:round/>
            <a:headEnd/>
            <a:tailEnd type="stealth" w="lg" len="lg"/>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32" name="Text Box 30">
            <a:extLst>
              <a:ext uri="{FF2B5EF4-FFF2-40B4-BE49-F238E27FC236}">
                <a16:creationId xmlns:a16="http://schemas.microsoft.com/office/drawing/2014/main" id="{F725BE83-9A0E-4F83-95A8-86AA8315F0F6}"/>
              </a:ext>
            </a:extLst>
          </p:cNvPr>
          <p:cNvSpPr txBox="1">
            <a:spLocks noChangeArrowheads="1"/>
          </p:cNvSpPr>
          <p:nvPr/>
        </p:nvSpPr>
        <p:spPr bwMode="auto">
          <a:xfrm>
            <a:off x="2195736" y="2489200"/>
            <a:ext cx="22320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巨視的タテ磁化</a:t>
            </a:r>
          </a:p>
        </p:txBody>
      </p:sp>
      <p:sp>
        <p:nvSpPr>
          <p:cNvPr id="4134" name="Rectangle 34">
            <a:extLst>
              <a:ext uri="{FF2B5EF4-FFF2-40B4-BE49-F238E27FC236}">
                <a16:creationId xmlns:a16="http://schemas.microsoft.com/office/drawing/2014/main" id="{2D33EB44-24A2-49BA-A02C-58EF5285ACFF}"/>
              </a:ext>
            </a:extLst>
          </p:cNvPr>
          <p:cNvSpPr>
            <a:spLocks noChangeArrowheads="1"/>
          </p:cNvSpPr>
          <p:nvPr/>
        </p:nvSpPr>
        <p:spPr bwMode="auto">
          <a:xfrm>
            <a:off x="158973" y="4786312"/>
            <a:ext cx="1879600" cy="257941"/>
          </a:xfrm>
          <a:prstGeom prst="rect">
            <a:avLst/>
          </a:prstGeom>
          <a:solidFill>
            <a:srgbClr val="000066"/>
          </a:solidFill>
          <a:ln>
            <a:noFill/>
          </a:ln>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1" name="Oval 17">
            <a:extLst>
              <a:ext uri="{FF2B5EF4-FFF2-40B4-BE49-F238E27FC236}">
                <a16:creationId xmlns:a16="http://schemas.microsoft.com/office/drawing/2014/main" id="{4C8DD9B0-EAAB-4C72-A109-3AAC28425028}"/>
              </a:ext>
            </a:extLst>
          </p:cNvPr>
          <p:cNvSpPr>
            <a:spLocks noChangeArrowheads="1"/>
          </p:cNvSpPr>
          <p:nvPr/>
        </p:nvSpPr>
        <p:spPr bwMode="auto">
          <a:xfrm>
            <a:off x="1087661" y="4092576"/>
            <a:ext cx="719137" cy="719138"/>
          </a:xfrm>
          <a:prstGeom prst="ellipse">
            <a:avLst/>
          </a:prstGeom>
          <a:gradFill rotWithShape="1">
            <a:gsLst>
              <a:gs pos="0">
                <a:srgbClr val="FFFFFF"/>
              </a:gs>
              <a:gs pos="100000">
                <a:srgbClr val="339966">
                  <a:alpha val="64998"/>
                </a:srgbClr>
              </a:gs>
            </a:gsLst>
            <a:path path="shape">
              <a:fillToRect l="50000" t="50000" r="50000" b="50000"/>
            </a:path>
          </a:gradFill>
          <a:ln w="9525">
            <a:solidFill>
              <a:schemeClr val="tx1"/>
            </a:solidFill>
            <a:round/>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39" name="テキスト ボックス 52">
            <a:extLst>
              <a:ext uri="{FF2B5EF4-FFF2-40B4-BE49-F238E27FC236}">
                <a16:creationId xmlns:a16="http://schemas.microsoft.com/office/drawing/2014/main" id="{A334087A-6F17-42F0-AC6F-267142E3463D}"/>
              </a:ext>
            </a:extLst>
          </p:cNvPr>
          <p:cNvSpPr txBox="1">
            <a:spLocks noChangeArrowheads="1"/>
          </p:cNvSpPr>
          <p:nvPr/>
        </p:nvSpPr>
        <p:spPr bwMode="auto">
          <a:xfrm>
            <a:off x="3468910" y="5959477"/>
            <a:ext cx="157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97"/>
                </a:solidFill>
                <a:effectLst/>
                <a:uLnTx/>
                <a:uFillTx/>
                <a:latin typeface="HGSｺﾞｼｯｸE" panose="020B0900000000000000" pitchFamily="50" charset="-128"/>
                <a:ea typeface="HGSｺﾞｼｯｸE" panose="020B0900000000000000" pitchFamily="50" charset="-128"/>
              </a:rPr>
              <a:t>きみ</a:t>
            </a:r>
          </a:p>
        </p:txBody>
      </p:sp>
      <p:sp>
        <p:nvSpPr>
          <p:cNvPr id="4140" name="テキスト ボックス 53">
            <a:extLst>
              <a:ext uri="{FF2B5EF4-FFF2-40B4-BE49-F238E27FC236}">
                <a16:creationId xmlns:a16="http://schemas.microsoft.com/office/drawing/2014/main" id="{577635E0-C7B3-4317-8FA0-F991A651EEBF}"/>
              </a:ext>
            </a:extLst>
          </p:cNvPr>
          <p:cNvSpPr txBox="1">
            <a:spLocks noChangeArrowheads="1"/>
          </p:cNvSpPr>
          <p:nvPr/>
        </p:nvSpPr>
        <p:spPr bwMode="auto">
          <a:xfrm>
            <a:off x="7056031" y="4875214"/>
            <a:ext cx="23574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HGSｺﾞｼｯｸE" panose="020B0900000000000000" pitchFamily="50" charset="-128"/>
                <a:ea typeface="HGSｺﾞｼｯｸE" panose="020B0900000000000000" pitchFamily="50" charset="-128"/>
              </a:rPr>
              <a:t>しろみ</a:t>
            </a:r>
          </a:p>
        </p:txBody>
      </p:sp>
      <p:sp>
        <p:nvSpPr>
          <p:cNvPr id="4141" name="Text Box 38">
            <a:extLst>
              <a:ext uri="{FF2B5EF4-FFF2-40B4-BE49-F238E27FC236}">
                <a16:creationId xmlns:a16="http://schemas.microsoft.com/office/drawing/2014/main" id="{BB5375E3-C145-44F0-8DE4-A5F48987921D}"/>
              </a:ext>
            </a:extLst>
          </p:cNvPr>
          <p:cNvSpPr txBox="1">
            <a:spLocks noChangeArrowheads="1"/>
          </p:cNvSpPr>
          <p:nvPr/>
        </p:nvSpPr>
        <p:spPr bwMode="auto">
          <a:xfrm>
            <a:off x="5945411" y="1806576"/>
            <a:ext cx="23034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800" b="1" i="1"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rPr>
              <a:t>T</a:t>
            </a:r>
            <a:r>
              <a:rPr kumimoji="1" lang="en-US" altLang="ja-JP" sz="1800" i="0" u="none" strike="noStrike" kern="1200" cap="none" spc="0" normalizeH="0" baseline="-25000" noProof="0" dirty="0">
                <a:ln>
                  <a:noFill/>
                </a:ln>
                <a:solidFill>
                  <a:srgbClr val="00FF99"/>
                </a:solidFill>
                <a:effectLst/>
                <a:uLnTx/>
                <a:uFillTx/>
                <a:latin typeface="Times New Roman" panose="02020603050405020304" pitchFamily="18" charset="0"/>
                <a:cs typeface="Times New Roman" panose="02020603050405020304" pitchFamily="18" charset="0"/>
              </a:rPr>
              <a:t>1</a:t>
            </a:r>
            <a:r>
              <a:rPr kumimoji="1" lang="ja-JP" altLang="en-US" sz="1800" i="0" u="none" strike="noStrike" kern="1200" cap="none" spc="0" normalizeH="0" baseline="-25000" noProof="0" dirty="0">
                <a:ln>
                  <a:noFill/>
                </a:ln>
                <a:solidFill>
                  <a:srgbClr val="00FF99"/>
                </a:solidFill>
                <a:effectLst/>
                <a:uLnTx/>
                <a:uFillTx/>
                <a:latin typeface="Times New Roman" panose="02020603050405020304" pitchFamily="18" charset="0"/>
                <a:cs typeface="Times New Roman" panose="02020603050405020304" pitchFamily="18" charset="0"/>
              </a:rPr>
              <a:t>　</a:t>
            </a:r>
            <a:r>
              <a:rPr kumimoji="1" lang="en-US" altLang="ja-JP" sz="1800" i="0"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rPr>
              <a:t>= 1,000 </a:t>
            </a:r>
            <a:r>
              <a:rPr kumimoji="1" lang="en-US" altLang="ja-JP" sz="1800" i="0" u="none" strike="noStrike" kern="1200" cap="none" spc="0" normalizeH="0" baseline="0" noProof="0" dirty="0" err="1">
                <a:ln>
                  <a:noFill/>
                </a:ln>
                <a:solidFill>
                  <a:srgbClr val="00FF99"/>
                </a:solidFill>
                <a:effectLst/>
                <a:uLnTx/>
                <a:uFillTx/>
                <a:latin typeface="Times New Roman" panose="02020603050405020304" pitchFamily="18" charset="0"/>
                <a:cs typeface="Times New Roman" panose="02020603050405020304" pitchFamily="18" charset="0"/>
              </a:rPr>
              <a:t>ms</a:t>
            </a:r>
            <a:r>
              <a:rPr kumimoji="1" lang="en-US" altLang="ja-JP" sz="1800" i="0"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rPr>
              <a:t>    </a:t>
            </a:r>
            <a:endParaRPr kumimoji="1" lang="ja-JP" altLang="en-US" sz="1800" i="0"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endParaRPr>
          </a:p>
        </p:txBody>
      </p:sp>
      <p:sp>
        <p:nvSpPr>
          <p:cNvPr id="4142" name="Text Box 38">
            <a:extLst>
              <a:ext uri="{FF2B5EF4-FFF2-40B4-BE49-F238E27FC236}">
                <a16:creationId xmlns:a16="http://schemas.microsoft.com/office/drawing/2014/main" id="{440D587B-8753-4652-B79B-841BA4EA8CBD}"/>
              </a:ext>
            </a:extLst>
          </p:cNvPr>
          <p:cNvSpPr txBox="1">
            <a:spLocks noChangeArrowheads="1"/>
          </p:cNvSpPr>
          <p:nvPr/>
        </p:nvSpPr>
        <p:spPr bwMode="auto">
          <a:xfrm>
            <a:off x="6659786" y="3592514"/>
            <a:ext cx="23034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800" b="1" i="1"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rPr>
              <a:t>T</a:t>
            </a:r>
            <a:r>
              <a:rPr kumimoji="1" lang="en-US" altLang="ja-JP" sz="1800" i="0" u="none" strike="noStrike" kern="1200" cap="none" spc="0" normalizeH="0" baseline="-25000" noProof="0" dirty="0">
                <a:ln>
                  <a:noFill/>
                </a:ln>
                <a:solidFill>
                  <a:srgbClr val="FF66CC"/>
                </a:solidFill>
                <a:effectLst/>
                <a:uLnTx/>
                <a:uFillTx/>
                <a:latin typeface="Times New Roman" panose="02020603050405020304" pitchFamily="18" charset="0"/>
                <a:cs typeface="Times New Roman" panose="02020603050405020304" pitchFamily="18" charset="0"/>
              </a:rPr>
              <a:t>2</a:t>
            </a:r>
            <a:r>
              <a:rPr kumimoji="1" lang="ja-JP" altLang="en-US" sz="1800" i="0" u="none" strike="noStrike" kern="1200" cap="none" spc="0" normalizeH="0" baseline="-25000" noProof="0" dirty="0">
                <a:ln>
                  <a:noFill/>
                </a:ln>
                <a:solidFill>
                  <a:srgbClr val="FF66CC"/>
                </a:solidFill>
                <a:effectLst/>
                <a:uLnTx/>
                <a:uFillTx/>
                <a:latin typeface="Times New Roman" panose="02020603050405020304" pitchFamily="18" charset="0"/>
                <a:cs typeface="Times New Roman" panose="02020603050405020304" pitchFamily="18" charset="0"/>
              </a:rPr>
              <a:t>　</a:t>
            </a:r>
            <a:r>
              <a:rPr kumimoji="1" lang="en-US" altLang="ja-JP" sz="1800" i="0"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rPr>
              <a:t>=  80 </a:t>
            </a:r>
            <a:r>
              <a:rPr kumimoji="1" lang="en-US" altLang="ja-JP" sz="1800" i="0" u="none" strike="noStrike" kern="1200" cap="none" spc="0" normalizeH="0" baseline="0" noProof="0" dirty="0" err="1">
                <a:ln>
                  <a:noFill/>
                </a:ln>
                <a:solidFill>
                  <a:srgbClr val="FF66CC"/>
                </a:solidFill>
                <a:effectLst/>
                <a:uLnTx/>
                <a:uFillTx/>
                <a:latin typeface="Times New Roman" panose="02020603050405020304" pitchFamily="18" charset="0"/>
                <a:cs typeface="Times New Roman" panose="02020603050405020304" pitchFamily="18" charset="0"/>
              </a:rPr>
              <a:t>ms</a:t>
            </a:r>
            <a:r>
              <a:rPr kumimoji="1" lang="en-US" altLang="ja-JP" sz="1800" i="0"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rPr>
              <a:t>    </a:t>
            </a:r>
            <a:endParaRPr kumimoji="1" lang="ja-JP" altLang="en-US" sz="1800" i="0"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endParaRPr>
          </a:p>
        </p:txBody>
      </p:sp>
      <p:sp>
        <p:nvSpPr>
          <p:cNvPr id="4143" name="Text Box 38">
            <a:extLst>
              <a:ext uri="{FF2B5EF4-FFF2-40B4-BE49-F238E27FC236}">
                <a16:creationId xmlns:a16="http://schemas.microsoft.com/office/drawing/2014/main" id="{6F21739F-5B50-474D-9250-5178D13F2345}"/>
              </a:ext>
            </a:extLst>
          </p:cNvPr>
          <p:cNvSpPr txBox="1">
            <a:spLocks noChangeArrowheads="1"/>
          </p:cNvSpPr>
          <p:nvPr/>
        </p:nvSpPr>
        <p:spPr bwMode="auto">
          <a:xfrm>
            <a:off x="2945036" y="5092701"/>
            <a:ext cx="23034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800" b="1" i="1"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rPr>
              <a:t>T</a:t>
            </a:r>
            <a:r>
              <a:rPr kumimoji="1" lang="en-US" altLang="ja-JP" sz="1800" i="0" u="none" strike="noStrike" kern="1200" cap="none" spc="0" normalizeH="0" baseline="-25000" noProof="0" dirty="0">
                <a:ln>
                  <a:noFill/>
                </a:ln>
                <a:solidFill>
                  <a:srgbClr val="FF66CC"/>
                </a:solidFill>
                <a:effectLst/>
                <a:uLnTx/>
                <a:uFillTx/>
                <a:latin typeface="Times New Roman" panose="02020603050405020304" pitchFamily="18" charset="0"/>
                <a:cs typeface="Times New Roman" panose="02020603050405020304" pitchFamily="18" charset="0"/>
              </a:rPr>
              <a:t>2</a:t>
            </a:r>
            <a:r>
              <a:rPr kumimoji="1" lang="ja-JP" altLang="en-US" sz="1800" i="0" u="none" strike="noStrike" kern="1200" cap="none" spc="0" normalizeH="0" baseline="-25000" noProof="0" dirty="0">
                <a:ln>
                  <a:noFill/>
                </a:ln>
                <a:solidFill>
                  <a:srgbClr val="FF66CC"/>
                </a:solidFill>
                <a:effectLst/>
                <a:uLnTx/>
                <a:uFillTx/>
                <a:latin typeface="Times New Roman" panose="02020603050405020304" pitchFamily="18" charset="0"/>
                <a:cs typeface="Times New Roman" panose="02020603050405020304" pitchFamily="18" charset="0"/>
              </a:rPr>
              <a:t>　</a:t>
            </a:r>
            <a:r>
              <a:rPr kumimoji="1" lang="en-US" altLang="ja-JP" sz="1800" i="0"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rPr>
              <a:t>= 20 </a:t>
            </a:r>
            <a:r>
              <a:rPr kumimoji="1" lang="en-US" altLang="ja-JP" sz="1800" i="0" u="none" strike="noStrike" kern="1200" cap="none" spc="0" normalizeH="0" baseline="0" noProof="0" dirty="0" err="1">
                <a:ln>
                  <a:noFill/>
                </a:ln>
                <a:solidFill>
                  <a:srgbClr val="FF66CC"/>
                </a:solidFill>
                <a:effectLst/>
                <a:uLnTx/>
                <a:uFillTx/>
                <a:latin typeface="Times New Roman" panose="02020603050405020304" pitchFamily="18" charset="0"/>
                <a:cs typeface="Times New Roman" panose="02020603050405020304" pitchFamily="18" charset="0"/>
              </a:rPr>
              <a:t>ms</a:t>
            </a:r>
            <a:r>
              <a:rPr kumimoji="1" lang="en-US" altLang="ja-JP" sz="1800" i="0"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rPr>
              <a:t>    </a:t>
            </a:r>
            <a:endParaRPr kumimoji="1" lang="ja-JP" altLang="en-US" sz="1800" i="0" u="none" strike="noStrike" kern="1200" cap="none" spc="0" normalizeH="0" baseline="0" noProof="0" dirty="0">
              <a:ln>
                <a:noFill/>
              </a:ln>
              <a:solidFill>
                <a:srgbClr val="FF66CC"/>
              </a:solidFill>
              <a:effectLst/>
              <a:uLnTx/>
              <a:uFillTx/>
              <a:latin typeface="Times New Roman" panose="02020603050405020304" pitchFamily="18" charset="0"/>
              <a:cs typeface="Times New Roman" panose="02020603050405020304" pitchFamily="18" charset="0"/>
            </a:endParaRPr>
          </a:p>
        </p:txBody>
      </p:sp>
      <p:sp>
        <p:nvSpPr>
          <p:cNvPr id="4144" name="Text Box 38">
            <a:extLst>
              <a:ext uri="{FF2B5EF4-FFF2-40B4-BE49-F238E27FC236}">
                <a16:creationId xmlns:a16="http://schemas.microsoft.com/office/drawing/2014/main" id="{AD73D132-7372-4D6D-BD2A-904B9D2AF6F5}"/>
              </a:ext>
            </a:extLst>
          </p:cNvPr>
          <p:cNvSpPr txBox="1">
            <a:spLocks noChangeArrowheads="1"/>
          </p:cNvSpPr>
          <p:nvPr/>
        </p:nvSpPr>
        <p:spPr bwMode="auto">
          <a:xfrm>
            <a:off x="2230661" y="3306764"/>
            <a:ext cx="23034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800" b="1" i="1"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rPr>
              <a:t>T</a:t>
            </a:r>
            <a:r>
              <a:rPr kumimoji="1" lang="en-US" altLang="ja-JP" sz="1800" i="0" u="none" strike="noStrike" kern="1200" cap="none" spc="0" normalizeH="0" baseline="-25000" noProof="0" dirty="0">
                <a:ln>
                  <a:noFill/>
                </a:ln>
                <a:solidFill>
                  <a:srgbClr val="00FF99"/>
                </a:solidFill>
                <a:effectLst/>
                <a:uLnTx/>
                <a:uFillTx/>
                <a:latin typeface="Times New Roman" panose="02020603050405020304" pitchFamily="18" charset="0"/>
                <a:cs typeface="Times New Roman" panose="02020603050405020304" pitchFamily="18" charset="0"/>
              </a:rPr>
              <a:t>1</a:t>
            </a:r>
            <a:r>
              <a:rPr kumimoji="1" lang="ja-JP" altLang="en-US" sz="1800" i="0" u="none" strike="noStrike" kern="1200" cap="none" spc="0" normalizeH="0" baseline="-25000" noProof="0" dirty="0">
                <a:ln>
                  <a:noFill/>
                </a:ln>
                <a:solidFill>
                  <a:srgbClr val="00FF99"/>
                </a:solidFill>
                <a:effectLst/>
                <a:uLnTx/>
                <a:uFillTx/>
                <a:latin typeface="Times New Roman" panose="02020603050405020304" pitchFamily="18" charset="0"/>
                <a:cs typeface="Times New Roman" panose="02020603050405020304" pitchFamily="18" charset="0"/>
              </a:rPr>
              <a:t>　</a:t>
            </a:r>
            <a:r>
              <a:rPr kumimoji="1" lang="en-US" altLang="ja-JP" sz="1800" i="0"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rPr>
              <a:t>= 200 </a:t>
            </a:r>
            <a:r>
              <a:rPr kumimoji="1" lang="en-US" altLang="ja-JP" sz="1800" i="0" u="none" strike="noStrike" kern="1200" cap="none" spc="0" normalizeH="0" baseline="0" noProof="0" dirty="0" err="1">
                <a:ln>
                  <a:noFill/>
                </a:ln>
                <a:solidFill>
                  <a:srgbClr val="00FF99"/>
                </a:solidFill>
                <a:effectLst/>
                <a:uLnTx/>
                <a:uFillTx/>
                <a:latin typeface="Times New Roman" panose="02020603050405020304" pitchFamily="18" charset="0"/>
                <a:cs typeface="Times New Roman" panose="02020603050405020304" pitchFamily="18" charset="0"/>
              </a:rPr>
              <a:t>ms</a:t>
            </a:r>
            <a:r>
              <a:rPr kumimoji="1" lang="en-US" altLang="ja-JP" sz="1800" i="0"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rPr>
              <a:t>    </a:t>
            </a:r>
            <a:endParaRPr kumimoji="1" lang="ja-JP" altLang="en-US" sz="1800" i="0" u="none" strike="noStrike" kern="1200" cap="none" spc="0" normalizeH="0" baseline="0" noProof="0" dirty="0">
              <a:ln>
                <a:noFill/>
              </a:ln>
              <a:solidFill>
                <a:srgbClr val="00FF99"/>
              </a:solidFill>
              <a:effectLst/>
              <a:uLnTx/>
              <a:uFillTx/>
              <a:latin typeface="Times New Roman" panose="02020603050405020304" pitchFamily="18" charset="0"/>
              <a:cs typeface="Times New Roman" panose="02020603050405020304" pitchFamily="18" charset="0"/>
            </a:endParaRPr>
          </a:p>
        </p:txBody>
      </p:sp>
      <p:sp>
        <p:nvSpPr>
          <p:cNvPr id="4146" name="テキスト ボックス 52">
            <a:extLst>
              <a:ext uri="{FF2B5EF4-FFF2-40B4-BE49-F238E27FC236}">
                <a16:creationId xmlns:a16="http://schemas.microsoft.com/office/drawing/2014/main" id="{A5BCC973-1281-49FC-914F-132215D7E033}"/>
              </a:ext>
            </a:extLst>
          </p:cNvPr>
          <p:cNvSpPr txBox="1">
            <a:spLocks noChangeArrowheads="1"/>
          </p:cNvSpPr>
          <p:nvPr/>
        </p:nvSpPr>
        <p:spPr bwMode="auto">
          <a:xfrm>
            <a:off x="581248" y="599881"/>
            <a:ext cx="363071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（例）</a:t>
            </a:r>
            <a:r>
              <a:rPr kumimoji="1" lang="ja-JP" altLang="en-US" sz="1600" b="0" i="0"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たまごは、きみとしろみで </a:t>
            </a:r>
            <a:endParaRPr kumimoji="1" lang="en-US" altLang="ja-JP" sz="1600" b="0" i="0"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b="0" i="1"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b="0" i="0" u="none" strike="noStrike" kern="1200" cap="none" spc="0" normalizeH="0" baseline="-2500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1</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600" b="0" i="0"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緩和時間</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と </a:t>
            </a:r>
            <a:r>
              <a:rPr kumimoji="1" lang="en-US" altLang="ja-JP" b="0" i="1"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b="0" i="0" u="none" strike="noStrike" kern="1200" cap="none" spc="0" normalizeH="0" baseline="-2500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2</a:t>
            </a:r>
            <a:r>
              <a:rPr lang="ja-JP" altLang="en-US" sz="1600" baseline="-250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600" b="0" i="0"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が緩和時間が異なる</a:t>
            </a:r>
          </a:p>
        </p:txBody>
      </p:sp>
      <p:sp>
        <p:nvSpPr>
          <p:cNvPr id="4135" name="Rectangle 35">
            <a:extLst>
              <a:ext uri="{FF2B5EF4-FFF2-40B4-BE49-F238E27FC236}">
                <a16:creationId xmlns:a16="http://schemas.microsoft.com/office/drawing/2014/main" id="{FAC2BF56-90CB-4C93-9446-A1B018DFF141}"/>
              </a:ext>
            </a:extLst>
          </p:cNvPr>
          <p:cNvSpPr>
            <a:spLocks noChangeArrowheads="1"/>
          </p:cNvSpPr>
          <p:nvPr/>
        </p:nvSpPr>
        <p:spPr bwMode="auto">
          <a:xfrm>
            <a:off x="1795789" y="4994542"/>
            <a:ext cx="226909" cy="2376488"/>
          </a:xfrm>
          <a:prstGeom prst="rect">
            <a:avLst/>
          </a:prstGeom>
          <a:solidFill>
            <a:srgbClr val="000066"/>
          </a:solidFill>
          <a:ln w="107950">
            <a:solidFill>
              <a:srgbClr val="000066"/>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133" name="Freeform 36">
            <a:extLst>
              <a:ext uri="{FF2B5EF4-FFF2-40B4-BE49-F238E27FC236}">
                <a16:creationId xmlns:a16="http://schemas.microsoft.com/office/drawing/2014/main" id="{A0574581-5713-44A9-BBFE-76E8D224C1D2}"/>
              </a:ext>
            </a:extLst>
          </p:cNvPr>
          <p:cNvSpPr>
            <a:spLocks/>
          </p:cNvSpPr>
          <p:nvPr/>
        </p:nvSpPr>
        <p:spPr bwMode="auto">
          <a:xfrm>
            <a:off x="1848574" y="4786312"/>
            <a:ext cx="274033" cy="241301"/>
          </a:xfrm>
          <a:custGeom>
            <a:avLst/>
            <a:gdLst>
              <a:gd name="T0" fmla="*/ 2147483647 w 235"/>
              <a:gd name="T1" fmla="*/ 0 h 263"/>
              <a:gd name="T2" fmla="*/ 2147483647 w 235"/>
              <a:gd name="T3" fmla="*/ 2147483647 h 263"/>
              <a:gd name="T4" fmla="*/ 2147483647 w 235"/>
              <a:gd name="T5" fmla="*/ 2147483647 h 263"/>
              <a:gd name="T6" fmla="*/ 2147483647 w 235"/>
              <a:gd name="T7" fmla="*/ 2147483647 h 263"/>
              <a:gd name="T8" fmla="*/ 2147483647 w 235"/>
              <a:gd name="T9" fmla="*/ 2147483647 h 263"/>
              <a:gd name="T10" fmla="*/ 2147483647 w 235"/>
              <a:gd name="T11" fmla="*/ 2147483647 h 263"/>
              <a:gd name="T12" fmla="*/ 2147483647 w 235"/>
              <a:gd name="T13" fmla="*/ 2147483647 h 263"/>
              <a:gd name="T14" fmla="*/ 2147483647 w 235"/>
              <a:gd name="T15" fmla="*/ 2147483647 h 263"/>
              <a:gd name="T16" fmla="*/ 2147483647 w 235"/>
              <a:gd name="T17" fmla="*/ 2147483647 h 263"/>
              <a:gd name="T18" fmla="*/ 2147483647 w 235"/>
              <a:gd name="T19" fmla="*/ 2147483647 h 263"/>
              <a:gd name="T20" fmla="*/ 2147483647 w 235"/>
              <a:gd name="T21" fmla="*/ 2147483647 h 263"/>
              <a:gd name="T22" fmla="*/ 0 w 235"/>
              <a:gd name="T23" fmla="*/ 2147483647 h 2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5"/>
              <a:gd name="T37" fmla="*/ 0 h 263"/>
              <a:gd name="T38" fmla="*/ 235 w 235"/>
              <a:gd name="T39" fmla="*/ 263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5" h="263">
                <a:moveTo>
                  <a:pt x="49" y="0"/>
                </a:moveTo>
                <a:cubicBezTo>
                  <a:pt x="81" y="2"/>
                  <a:pt x="129" y="16"/>
                  <a:pt x="157" y="34"/>
                </a:cubicBezTo>
                <a:cubicBezTo>
                  <a:pt x="163" y="43"/>
                  <a:pt x="171" y="55"/>
                  <a:pt x="181" y="58"/>
                </a:cubicBezTo>
                <a:cubicBezTo>
                  <a:pt x="184" y="68"/>
                  <a:pt x="188" y="80"/>
                  <a:pt x="197" y="86"/>
                </a:cubicBezTo>
                <a:cubicBezTo>
                  <a:pt x="206" y="100"/>
                  <a:pt x="201" y="95"/>
                  <a:pt x="211" y="102"/>
                </a:cubicBezTo>
                <a:cubicBezTo>
                  <a:pt x="214" y="110"/>
                  <a:pt x="217" y="114"/>
                  <a:pt x="223" y="120"/>
                </a:cubicBezTo>
                <a:cubicBezTo>
                  <a:pt x="227" y="131"/>
                  <a:pt x="232" y="141"/>
                  <a:pt x="235" y="152"/>
                </a:cubicBezTo>
                <a:cubicBezTo>
                  <a:pt x="234" y="165"/>
                  <a:pt x="235" y="179"/>
                  <a:pt x="233" y="192"/>
                </a:cubicBezTo>
                <a:cubicBezTo>
                  <a:pt x="229" y="229"/>
                  <a:pt x="175" y="233"/>
                  <a:pt x="147" y="236"/>
                </a:cubicBezTo>
                <a:cubicBezTo>
                  <a:pt x="67" y="263"/>
                  <a:pt x="79" y="235"/>
                  <a:pt x="39" y="208"/>
                </a:cubicBezTo>
                <a:cubicBezTo>
                  <a:pt x="28" y="191"/>
                  <a:pt x="13" y="173"/>
                  <a:pt x="13" y="152"/>
                </a:cubicBezTo>
                <a:lnTo>
                  <a:pt x="0" y="136"/>
                </a:lnTo>
              </a:path>
            </a:pathLst>
          </a:custGeom>
          <a:solidFill>
            <a:srgbClr val="000066"/>
          </a:solidFill>
          <a:ln>
            <a:noFill/>
          </a:ln>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0" name="円/楕円 49">
            <a:extLst>
              <a:ext uri="{FF2B5EF4-FFF2-40B4-BE49-F238E27FC236}">
                <a16:creationId xmlns:a16="http://schemas.microsoft.com/office/drawing/2014/main" id="{E02A339F-A444-410E-9ED6-6927F4EBDBC2}"/>
              </a:ext>
            </a:extLst>
          </p:cNvPr>
          <p:cNvSpPr/>
          <p:nvPr/>
        </p:nvSpPr>
        <p:spPr>
          <a:xfrm>
            <a:off x="746112" y="2865512"/>
            <a:ext cx="3731850" cy="3662385"/>
          </a:xfrm>
          <a:prstGeom prst="ellipse">
            <a:avLst/>
          </a:prstGeom>
          <a:solidFill>
            <a:srgbClr val="FFFF66">
              <a:alpha val="20000"/>
            </a:srgbClr>
          </a:solidFill>
          <a:ln w="31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52" name="円/楕円 51">
            <a:extLst>
              <a:ext uri="{FF2B5EF4-FFF2-40B4-BE49-F238E27FC236}">
                <a16:creationId xmlns:a16="http://schemas.microsoft.com/office/drawing/2014/main" id="{C5FE2701-BEB4-44C0-9AE1-88937A6FB1B2}"/>
              </a:ext>
            </a:extLst>
          </p:cNvPr>
          <p:cNvSpPr/>
          <p:nvPr/>
        </p:nvSpPr>
        <p:spPr>
          <a:xfrm rot="19968202">
            <a:off x="-46756" y="1226090"/>
            <a:ext cx="9371103" cy="4987939"/>
          </a:xfrm>
          <a:prstGeom prst="ellipse">
            <a:avLst/>
          </a:prstGeom>
          <a:solidFill>
            <a:schemeClr val="bg1">
              <a:alpha val="14000"/>
            </a:schemeClr>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pic>
        <p:nvPicPr>
          <p:cNvPr id="3" name="図 2">
            <a:extLst>
              <a:ext uri="{FF2B5EF4-FFF2-40B4-BE49-F238E27FC236}">
                <a16:creationId xmlns:a16="http://schemas.microsoft.com/office/drawing/2014/main" id="{2C8DD87B-DB86-4A53-9DDB-29C3D0383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668605">
            <a:off x="354310" y="1648422"/>
            <a:ext cx="1583491" cy="12226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path" presetSubtype="0" decel="50000" nodeType="withEffect">
                                  <p:stCondLst>
                                    <p:cond delay="3000"/>
                                  </p:stCondLst>
                                  <p:childTnLst>
                                    <p:animMotion origin="layout" path="M -3.61111E-6 4.81481E-6 L -0.20486 4.81481E-6 " pathEditMode="relative" rAng="0" ptsTypes="AA">
                                      <p:cBhvr>
                                        <p:cTn id="6" dur="20000" fill="hold"/>
                                        <p:tgtEl>
                                          <p:spTgt spid="147478"/>
                                        </p:tgtEl>
                                        <p:attrNameLst>
                                          <p:attrName>ppt_x</p:attrName>
                                          <p:attrName>ppt_y</p:attrName>
                                        </p:attrNameLst>
                                      </p:cBhvr>
                                      <p:rCtr x="-10243" y="0"/>
                                    </p:animMotion>
                                  </p:childTnLst>
                                  <p:subTnLst>
                                    <p:set>
                                      <p:cBhvr override="childStyle">
                                        <p:cTn dur="1" fill="hold" display="0" masterRel="sameClick" afterEffect="1">
                                          <p:stCondLst>
                                            <p:cond evt="end" delay="0">
                                              <p:tn val="5"/>
                                            </p:cond>
                                          </p:stCondLst>
                                        </p:cTn>
                                        <p:tgtEl>
                                          <p:spTgt spid="147478"/>
                                        </p:tgtEl>
                                        <p:attrNameLst>
                                          <p:attrName>style.visibility</p:attrName>
                                        </p:attrNameLst>
                                      </p:cBhvr>
                                      <p:to>
                                        <p:strVal val="hidden"/>
                                      </p:to>
                                    </p:set>
                                  </p:subTnLst>
                                </p:cTn>
                              </p:par>
                              <p:par>
                                <p:cTn id="7" presetID="64" presetClass="path" presetSubtype="0" decel="50000" fill="hold" nodeType="withEffect">
                                  <p:stCondLst>
                                    <p:cond delay="0"/>
                                  </p:stCondLst>
                                  <p:childTnLst>
                                    <p:animMotion origin="layout" path="M -8.33333E-7 0.33588 L -8.33333E-7 -0.05254 " pathEditMode="relative" rAng="0" ptsTypes="AA">
                                      <p:cBhvr>
                                        <p:cTn id="8" dur="20000" fill="hold"/>
                                        <p:tgtEl>
                                          <p:spTgt spid="147485"/>
                                        </p:tgtEl>
                                        <p:attrNameLst>
                                          <p:attrName>ppt_x</p:attrName>
                                          <p:attrName>ppt_y</p:attrName>
                                        </p:attrNameLst>
                                      </p:cBhvr>
                                      <p:rCtr x="0" y="-19421"/>
                                    </p:animMotion>
                                  </p:childTnLst>
                                </p:cTn>
                              </p:par>
                              <p:par>
                                <p:cTn id="9" presetID="10" presetClass="exit" presetSubtype="0" fill="hold" grpId="0" nodeType="withEffect">
                                  <p:stCondLst>
                                    <p:cond delay="0"/>
                                  </p:stCondLst>
                                  <p:childTnLst>
                                    <p:animEffect transition="out" filter="fade">
                                      <p:cBhvr>
                                        <p:cTn id="10" dur="20000"/>
                                        <p:tgtEl>
                                          <p:spTgt spid="147477"/>
                                        </p:tgtEl>
                                      </p:cBhvr>
                                    </p:animEffect>
                                    <p:set>
                                      <p:cBhvr>
                                        <p:cTn id="11" dur="1" fill="hold">
                                          <p:stCondLst>
                                            <p:cond delay="19999"/>
                                          </p:stCondLst>
                                        </p:cTn>
                                        <p:tgtEl>
                                          <p:spTgt spid="147477"/>
                                        </p:tgtEl>
                                        <p:attrNameLst>
                                          <p:attrName>style.visibility</p:attrName>
                                        </p:attrNameLst>
                                      </p:cBhvr>
                                      <p:to>
                                        <p:strVal val="hidden"/>
                                      </p:to>
                                    </p:set>
                                  </p:childTnLst>
                                </p:cTn>
                              </p:par>
                              <p:par>
                                <p:cTn id="12" presetID="10" presetClass="exit" presetSubtype="0" fill="hold" grpId="0" nodeType="withEffect">
                                  <p:stCondLst>
                                    <p:cond delay="0"/>
                                  </p:stCondLst>
                                  <p:childTnLst>
                                    <p:animEffect transition="out" filter="fade">
                                      <p:cBhvr>
                                        <p:cTn id="13" dur="20000"/>
                                        <p:tgtEl>
                                          <p:spTgt spid="147469"/>
                                        </p:tgtEl>
                                      </p:cBhvr>
                                    </p:animEffect>
                                    <p:set>
                                      <p:cBhvr>
                                        <p:cTn id="14" dur="1" fill="hold">
                                          <p:stCondLst>
                                            <p:cond delay="19999"/>
                                          </p:stCondLst>
                                        </p:cTn>
                                        <p:tgtEl>
                                          <p:spTgt spid="147469"/>
                                        </p:tgtEl>
                                        <p:attrNameLst>
                                          <p:attrName>style.visibility</p:attrName>
                                        </p:attrNameLst>
                                      </p:cBhvr>
                                      <p:to>
                                        <p:strVal val="hidden"/>
                                      </p:to>
                                    </p:set>
                                  </p:childTnLst>
                                </p:cTn>
                              </p:par>
                              <p:par>
                                <p:cTn id="15" presetID="10" presetClass="exit" presetSubtype="0" fill="hold" nodeType="withEffect">
                                  <p:stCondLst>
                                    <p:cond delay="0"/>
                                  </p:stCondLst>
                                  <p:childTnLst>
                                    <p:animEffect transition="out" filter="fade">
                                      <p:cBhvr>
                                        <p:cTn id="16" dur="20000"/>
                                        <p:tgtEl>
                                          <p:spTgt spid="147460"/>
                                        </p:tgtEl>
                                      </p:cBhvr>
                                    </p:animEffect>
                                    <p:set>
                                      <p:cBhvr>
                                        <p:cTn id="17" dur="1" fill="hold">
                                          <p:stCondLst>
                                            <p:cond delay="19999"/>
                                          </p:stCondLst>
                                        </p:cTn>
                                        <p:tgtEl>
                                          <p:spTgt spid="147460"/>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20000"/>
                                        <p:tgtEl>
                                          <p:spTgt spid="147461"/>
                                        </p:tgtEl>
                                      </p:cBhvr>
                                    </p:animEffect>
                                    <p:set>
                                      <p:cBhvr>
                                        <p:cTn id="20" dur="1" fill="hold">
                                          <p:stCondLst>
                                            <p:cond delay="19999"/>
                                          </p:stCondLst>
                                        </p:cTn>
                                        <p:tgtEl>
                                          <p:spTgt spid="147461"/>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47473"/>
                                        </p:tgtEl>
                                        <p:attrNameLst>
                                          <p:attrName>style.visibility</p:attrName>
                                        </p:attrNameLst>
                                      </p:cBhvr>
                                      <p:to>
                                        <p:strVal val="visible"/>
                                      </p:to>
                                    </p:set>
                                    <p:animEffect transition="in" filter="fade">
                                      <p:cBhvr>
                                        <p:cTn id="23" dur="20000"/>
                                        <p:tgtEl>
                                          <p:spTgt spid="14747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7467"/>
                                        </p:tgtEl>
                                        <p:attrNameLst>
                                          <p:attrName>style.visibility</p:attrName>
                                        </p:attrNameLst>
                                      </p:cBhvr>
                                      <p:to>
                                        <p:strVal val="visible"/>
                                      </p:to>
                                    </p:set>
                                    <p:animEffect transition="in" filter="fade">
                                      <p:cBhvr>
                                        <p:cTn id="26" dur="20000"/>
                                        <p:tgtEl>
                                          <p:spTgt spid="147467"/>
                                        </p:tgtEl>
                                      </p:cBhvr>
                                    </p:animEffect>
                                  </p:childTnLst>
                                </p:cTn>
                              </p:par>
                              <p:par>
                                <p:cTn id="27" presetID="10" presetClass="entr" presetSubtype="0" fill="hold" nodeType="withEffect">
                                  <p:stCondLst>
                                    <p:cond delay="0"/>
                                  </p:stCondLst>
                                  <p:childTnLst>
                                    <p:set>
                                      <p:cBhvr>
                                        <p:cTn id="28" dur="1" fill="hold">
                                          <p:stCondLst>
                                            <p:cond delay="0"/>
                                          </p:stCondLst>
                                        </p:cTn>
                                        <p:tgtEl>
                                          <p:spTgt spid="147459"/>
                                        </p:tgtEl>
                                        <p:attrNameLst>
                                          <p:attrName>style.visibility</p:attrName>
                                        </p:attrNameLst>
                                      </p:cBhvr>
                                      <p:to>
                                        <p:strVal val="visible"/>
                                      </p:to>
                                    </p:set>
                                    <p:animEffect transition="in" filter="fade">
                                      <p:cBhvr>
                                        <p:cTn id="29" dur="20000"/>
                                        <p:tgtEl>
                                          <p:spTgt spid="147459"/>
                                        </p:tgtEl>
                                      </p:cBhvr>
                                    </p:animEffect>
                                  </p:childTnLst>
                                </p:cTn>
                              </p:par>
                              <p:par>
                                <p:cTn id="30" presetID="10" presetClass="entr" presetSubtype="0" fill="hold" nodeType="withEffect">
                                  <p:stCondLst>
                                    <p:cond delay="0"/>
                                  </p:stCondLst>
                                  <p:childTnLst>
                                    <p:set>
                                      <p:cBhvr>
                                        <p:cTn id="31" dur="1" fill="hold">
                                          <p:stCondLst>
                                            <p:cond delay="0"/>
                                          </p:stCondLst>
                                        </p:cTn>
                                        <p:tgtEl>
                                          <p:spTgt spid="147458"/>
                                        </p:tgtEl>
                                        <p:attrNameLst>
                                          <p:attrName>style.visibility</p:attrName>
                                        </p:attrNameLst>
                                      </p:cBhvr>
                                      <p:to>
                                        <p:strVal val="visible"/>
                                      </p:to>
                                    </p:set>
                                    <p:animEffect transition="in" filter="fade">
                                      <p:cBhvr>
                                        <p:cTn id="32" dur="20000"/>
                                        <p:tgtEl>
                                          <p:spTgt spid="147458"/>
                                        </p:tgtEl>
                                      </p:cBhvr>
                                    </p:animEffect>
                                  </p:childTnLst>
                                </p:cTn>
                              </p:par>
                              <p:par>
                                <p:cTn id="33" presetID="35" presetClass="path" presetSubtype="0" decel="50000" nodeType="withEffect">
                                  <p:stCondLst>
                                    <p:cond delay="1000"/>
                                  </p:stCondLst>
                                  <p:childTnLst>
                                    <p:animMotion origin="layout" path="M -3.61111E-6 4.81481E-6 L -0.20486 4.81481E-6 " pathEditMode="relative" rAng="0" ptsTypes="AA">
                                      <p:cBhvr>
                                        <p:cTn id="34" dur="5000" fill="hold"/>
                                        <p:tgtEl>
                                          <p:spTgt spid="56"/>
                                        </p:tgtEl>
                                        <p:attrNameLst>
                                          <p:attrName>ppt_x</p:attrName>
                                          <p:attrName>ppt_y</p:attrName>
                                        </p:attrNameLst>
                                      </p:cBhvr>
                                      <p:rCtr x="-10243" y="0"/>
                                    </p:animMotion>
                                  </p:childTnLst>
                                  <p:subTnLst>
                                    <p:set>
                                      <p:cBhvr override="childStyle">
                                        <p:cTn dur="1" fill="hold" display="0" masterRel="sameClick" afterEffect="1">
                                          <p:stCondLst>
                                            <p:cond evt="end" delay="0">
                                              <p:tn val="33"/>
                                            </p:cond>
                                          </p:stCondLst>
                                        </p:cTn>
                                        <p:tgtEl>
                                          <p:spTgt spid="56"/>
                                        </p:tgtEl>
                                        <p:attrNameLst>
                                          <p:attrName>style.visibility</p:attrName>
                                        </p:attrNameLst>
                                      </p:cBhvr>
                                      <p:to>
                                        <p:strVal val="hidden"/>
                                      </p:to>
                                    </p:set>
                                  </p:subTnLst>
                                </p:cTn>
                              </p:par>
                              <p:par>
                                <p:cTn id="35" presetID="64" presetClass="path" presetSubtype="0" decel="50000" fill="hold" nodeType="withEffect">
                                  <p:stCondLst>
                                    <p:cond delay="1000"/>
                                  </p:stCondLst>
                                  <p:childTnLst>
                                    <p:animMotion origin="layout" path="M -8.33333E-7 0.33588 L -8.33333E-7 -0.05254 " pathEditMode="relative" rAng="0" ptsTypes="AA">
                                      <p:cBhvr>
                                        <p:cTn id="36" dur="5000" fill="hold"/>
                                        <p:tgtEl>
                                          <p:spTgt spid="58"/>
                                        </p:tgtEl>
                                        <p:attrNameLst>
                                          <p:attrName>ppt_x</p:attrName>
                                          <p:attrName>ppt_y</p:attrName>
                                        </p:attrNameLst>
                                      </p:cBhvr>
                                      <p:rCtr x="0" y="-19421"/>
                                    </p:animMotion>
                                  </p:childTnLst>
                                </p:cTn>
                              </p:par>
                              <p:par>
                                <p:cTn id="37" presetID="10" presetClass="exit" presetSubtype="0" fill="hold" grpId="0" nodeType="withEffect">
                                  <p:stCondLst>
                                    <p:cond delay="1000"/>
                                  </p:stCondLst>
                                  <p:childTnLst>
                                    <p:animEffect transition="out" filter="fade">
                                      <p:cBhvr>
                                        <p:cTn id="38" dur="5000"/>
                                        <p:tgtEl>
                                          <p:spTgt spid="55"/>
                                        </p:tgtEl>
                                      </p:cBhvr>
                                    </p:animEffect>
                                    <p:set>
                                      <p:cBhvr>
                                        <p:cTn id="39" dur="1" fill="hold">
                                          <p:stCondLst>
                                            <p:cond delay="4999"/>
                                          </p:stCondLst>
                                        </p:cTn>
                                        <p:tgtEl>
                                          <p:spTgt spid="55"/>
                                        </p:tgtEl>
                                        <p:attrNameLst>
                                          <p:attrName>style.visibility</p:attrName>
                                        </p:attrNameLst>
                                      </p:cBhvr>
                                      <p:to>
                                        <p:strVal val="hidden"/>
                                      </p:to>
                                    </p:set>
                                  </p:childTnLst>
                                </p:cTn>
                              </p:par>
                              <p:par>
                                <p:cTn id="40" presetID="10" presetClass="exit" presetSubtype="0" fill="hold" grpId="0" nodeType="withEffect">
                                  <p:stCondLst>
                                    <p:cond delay="1000"/>
                                  </p:stCondLst>
                                  <p:childTnLst>
                                    <p:animEffect transition="out" filter="fade">
                                      <p:cBhvr>
                                        <p:cTn id="41" dur="5000"/>
                                        <p:tgtEl>
                                          <p:spTgt spid="48"/>
                                        </p:tgtEl>
                                      </p:cBhvr>
                                    </p:animEffect>
                                    <p:set>
                                      <p:cBhvr>
                                        <p:cTn id="42" dur="1" fill="hold">
                                          <p:stCondLst>
                                            <p:cond delay="4999"/>
                                          </p:stCondLst>
                                        </p:cTn>
                                        <p:tgtEl>
                                          <p:spTgt spid="48"/>
                                        </p:tgtEl>
                                        <p:attrNameLst>
                                          <p:attrName>style.visibility</p:attrName>
                                        </p:attrNameLst>
                                      </p:cBhvr>
                                      <p:to>
                                        <p:strVal val="hidden"/>
                                      </p:to>
                                    </p:set>
                                  </p:childTnLst>
                                </p:cTn>
                              </p:par>
                              <p:par>
                                <p:cTn id="43" presetID="10" presetClass="exit" presetSubtype="0" fill="hold" nodeType="withEffect">
                                  <p:stCondLst>
                                    <p:cond delay="1000"/>
                                  </p:stCondLst>
                                  <p:childTnLst>
                                    <p:animEffect transition="out" filter="fade">
                                      <p:cBhvr>
                                        <p:cTn id="44" dur="5000"/>
                                        <p:tgtEl>
                                          <p:spTgt spid="44"/>
                                        </p:tgtEl>
                                      </p:cBhvr>
                                    </p:animEffect>
                                    <p:set>
                                      <p:cBhvr>
                                        <p:cTn id="45" dur="1" fill="hold">
                                          <p:stCondLst>
                                            <p:cond delay="4999"/>
                                          </p:stCondLst>
                                        </p:cTn>
                                        <p:tgtEl>
                                          <p:spTgt spid="44"/>
                                        </p:tgtEl>
                                        <p:attrNameLst>
                                          <p:attrName>style.visibility</p:attrName>
                                        </p:attrNameLst>
                                      </p:cBhvr>
                                      <p:to>
                                        <p:strVal val="hidden"/>
                                      </p:to>
                                    </p:set>
                                  </p:childTnLst>
                                </p:cTn>
                              </p:par>
                              <p:par>
                                <p:cTn id="46" presetID="10" presetClass="exit" presetSubtype="0" fill="hold" nodeType="withEffect">
                                  <p:stCondLst>
                                    <p:cond delay="1000"/>
                                  </p:stCondLst>
                                  <p:childTnLst>
                                    <p:animEffect transition="out" filter="fade">
                                      <p:cBhvr>
                                        <p:cTn id="47" dur="5000"/>
                                        <p:tgtEl>
                                          <p:spTgt spid="45"/>
                                        </p:tgtEl>
                                      </p:cBhvr>
                                    </p:animEffect>
                                    <p:set>
                                      <p:cBhvr>
                                        <p:cTn id="48" dur="1" fill="hold">
                                          <p:stCondLst>
                                            <p:cond delay="4999"/>
                                          </p:stCondLst>
                                        </p:cTn>
                                        <p:tgtEl>
                                          <p:spTgt spid="45"/>
                                        </p:tgtEl>
                                        <p:attrNameLst>
                                          <p:attrName>style.visibility</p:attrName>
                                        </p:attrNameLst>
                                      </p:cBhvr>
                                      <p:to>
                                        <p:strVal val="hidden"/>
                                      </p:to>
                                    </p:set>
                                  </p:childTnLst>
                                </p:cTn>
                              </p:par>
                              <p:par>
                                <p:cTn id="49" presetID="10" presetClass="entr" presetSubtype="0" fill="hold" grpId="0" nodeType="withEffect">
                                  <p:stCondLst>
                                    <p:cond delay="100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5000"/>
                                        <p:tgtEl>
                                          <p:spTgt spid="51"/>
                                        </p:tgtEl>
                                      </p:cBhvr>
                                    </p:animEffect>
                                  </p:childTnLst>
                                </p:cTn>
                              </p:par>
                              <p:par>
                                <p:cTn id="52" presetID="10" presetClass="entr" presetSubtype="0" fill="hold" grpId="0" nodeType="withEffect">
                                  <p:stCondLst>
                                    <p:cond delay="1000"/>
                                  </p:stCondLst>
                                  <p:childTnLst>
                                    <p:set>
                                      <p:cBhvr>
                                        <p:cTn id="53" dur="1" fill="hold">
                                          <p:stCondLst>
                                            <p:cond delay="0"/>
                                          </p:stCondLst>
                                        </p:cTn>
                                        <p:tgtEl>
                                          <p:spTgt spid="47"/>
                                        </p:tgtEl>
                                        <p:attrNameLst>
                                          <p:attrName>style.visibility</p:attrName>
                                        </p:attrNameLst>
                                      </p:cBhvr>
                                      <p:to>
                                        <p:strVal val="visible"/>
                                      </p:to>
                                    </p:set>
                                    <p:animEffect transition="in" filter="fade">
                                      <p:cBhvr>
                                        <p:cTn id="54" dur="5000"/>
                                        <p:tgtEl>
                                          <p:spTgt spid="47"/>
                                        </p:tgtEl>
                                      </p:cBhvr>
                                    </p:animEffect>
                                  </p:childTnLst>
                                </p:cTn>
                              </p:par>
                              <p:par>
                                <p:cTn id="55" presetID="10" presetClass="entr" presetSubtype="0" fill="hold" nodeType="withEffect">
                                  <p:stCondLst>
                                    <p:cond delay="100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5000"/>
                                        <p:tgtEl>
                                          <p:spTgt spid="43"/>
                                        </p:tgtEl>
                                      </p:cBhvr>
                                    </p:animEffect>
                                  </p:childTnLst>
                                </p:cTn>
                              </p:par>
                              <p:par>
                                <p:cTn id="58" presetID="10" presetClass="entr" presetSubtype="0" fill="hold" nodeType="withEffect">
                                  <p:stCondLst>
                                    <p:cond delay="100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3000"/>
                                        <p:tgtEl>
                                          <p:spTgt spid="42"/>
                                        </p:tgtEl>
                                      </p:cBhvr>
                                    </p:animEffect>
                                  </p:childTnLst>
                                </p:cTn>
                              </p:par>
                              <p:par>
                                <p:cTn id="61" presetID="10" presetClass="entr" presetSubtype="0" fill="hold" grpId="0" nodeType="withEffect">
                                  <p:stCondLst>
                                    <p:cond delay="1000"/>
                                  </p:stCondLst>
                                  <p:childTnLst>
                                    <p:set>
                                      <p:cBhvr>
                                        <p:cTn id="62" dur="1" fill="hold">
                                          <p:stCondLst>
                                            <p:cond delay="0"/>
                                          </p:stCondLst>
                                        </p:cTn>
                                        <p:tgtEl>
                                          <p:spTgt spid="4114"/>
                                        </p:tgtEl>
                                        <p:attrNameLst>
                                          <p:attrName>style.visibility</p:attrName>
                                        </p:attrNameLst>
                                      </p:cBhvr>
                                      <p:to>
                                        <p:strVal val="visible"/>
                                      </p:to>
                                    </p:set>
                                    <p:animEffect transition="in" filter="fade">
                                      <p:cBhvr>
                                        <p:cTn id="63" dur="20000"/>
                                        <p:tgtEl>
                                          <p:spTgt spid="4114"/>
                                        </p:tgtEl>
                                      </p:cBhvr>
                                    </p:animEffect>
                                  </p:childTnLst>
                                </p:cTn>
                              </p:par>
                              <p:par>
                                <p:cTn id="64" presetID="10" presetClass="exit" presetSubtype="0" fill="hold" grpId="0" nodeType="withEffect">
                                  <p:stCondLst>
                                    <p:cond delay="1000"/>
                                  </p:stCondLst>
                                  <p:childTnLst>
                                    <p:animEffect transition="out" filter="fade">
                                      <p:cBhvr>
                                        <p:cTn id="65" dur="20000"/>
                                        <p:tgtEl>
                                          <p:spTgt spid="4111"/>
                                        </p:tgtEl>
                                      </p:cBhvr>
                                    </p:animEffect>
                                    <p:set>
                                      <p:cBhvr>
                                        <p:cTn id="66" dur="1" fill="hold">
                                          <p:stCondLst>
                                            <p:cond delay="19999"/>
                                          </p:stCondLst>
                                        </p:cTn>
                                        <p:tgtEl>
                                          <p:spTgt spid="4111"/>
                                        </p:tgtEl>
                                        <p:attrNameLst>
                                          <p:attrName>style.visibility</p:attrName>
                                        </p:attrNameLst>
                                      </p:cBhvr>
                                      <p:to>
                                        <p:strVal val="hidden"/>
                                      </p:to>
                                    </p:set>
                                  </p:childTnLst>
                                </p:cTn>
                              </p:par>
                              <p:par>
                                <p:cTn id="67" presetID="10" presetClass="entr" presetSubtype="0" fill="hold" grpId="0" nodeType="withEffect">
                                  <p:stCondLst>
                                    <p:cond delay="1000"/>
                                  </p:stCondLst>
                                  <p:childTnLst>
                                    <p:set>
                                      <p:cBhvr>
                                        <p:cTn id="68" dur="1" fill="hold">
                                          <p:stCondLst>
                                            <p:cond delay="0"/>
                                          </p:stCondLst>
                                        </p:cTn>
                                        <p:tgtEl>
                                          <p:spTgt spid="4132"/>
                                        </p:tgtEl>
                                        <p:attrNameLst>
                                          <p:attrName>style.visibility</p:attrName>
                                        </p:attrNameLst>
                                      </p:cBhvr>
                                      <p:to>
                                        <p:strVal val="visible"/>
                                      </p:to>
                                    </p:set>
                                    <p:animEffect transition="in" filter="fade">
                                      <p:cBhvr>
                                        <p:cTn id="69" dur="5000"/>
                                        <p:tgtEl>
                                          <p:spTgt spid="4132"/>
                                        </p:tgtEl>
                                      </p:cBhvr>
                                    </p:animEffect>
                                  </p:childTnLst>
                                </p:cTn>
                              </p:par>
                              <p:par>
                                <p:cTn id="70" presetID="10" presetClass="exit" presetSubtype="0" fill="hold" grpId="0" nodeType="withEffect">
                                  <p:stCondLst>
                                    <p:cond delay="1000"/>
                                  </p:stCondLst>
                                  <p:childTnLst>
                                    <p:animEffect transition="out" filter="fade">
                                      <p:cBhvr>
                                        <p:cTn id="71" dur="5000"/>
                                        <p:tgtEl>
                                          <p:spTgt spid="4130"/>
                                        </p:tgtEl>
                                      </p:cBhvr>
                                    </p:animEffect>
                                    <p:set>
                                      <p:cBhvr>
                                        <p:cTn id="72" dur="1" fill="hold">
                                          <p:stCondLst>
                                            <p:cond delay="4999"/>
                                          </p:stCondLst>
                                        </p:cTn>
                                        <p:tgtEl>
                                          <p:spTgt spid="41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7" grpId="0" animBg="1"/>
      <p:bldP spid="147469" grpId="0" animBg="1"/>
      <p:bldP spid="147473" grpId="0" animBg="1"/>
      <p:bldP spid="147477" grpId="0" animBg="1"/>
      <p:bldP spid="4111" grpId="0"/>
      <p:bldP spid="4114" grpId="0"/>
      <p:bldP spid="47" grpId="0" animBg="1"/>
      <p:bldP spid="48" grpId="0" animBg="1"/>
      <p:bldP spid="55" grpId="0" animBg="1"/>
      <p:bldP spid="4130" grpId="0"/>
      <p:bldP spid="4132" grpId="0"/>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EEB0EDD7-7C8C-47D4-915A-8859566B4C78}"/>
              </a:ext>
            </a:extLst>
          </p:cNvPr>
          <p:cNvSpPr/>
          <p:nvPr/>
        </p:nvSpPr>
        <p:spPr>
          <a:xfrm>
            <a:off x="1579734" y="1674629"/>
            <a:ext cx="2071688" cy="1928812"/>
          </a:xfrm>
          <a:prstGeom prst="rect">
            <a:avLst/>
          </a:prstGeom>
          <a:solidFill>
            <a:schemeClr val="tx1"/>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円/楕円 8">
            <a:extLst>
              <a:ext uri="{FF2B5EF4-FFF2-40B4-BE49-F238E27FC236}">
                <a16:creationId xmlns:a16="http://schemas.microsoft.com/office/drawing/2014/main" id="{2EA1C56B-7792-4298-869A-790ADBCA00E7}"/>
              </a:ext>
            </a:extLst>
          </p:cNvPr>
          <p:cNvSpPr/>
          <p:nvPr/>
        </p:nvSpPr>
        <p:spPr>
          <a:xfrm>
            <a:off x="2079797" y="2531879"/>
            <a:ext cx="642937" cy="612775"/>
          </a:xfrm>
          <a:prstGeom prst="ellipse">
            <a:avLst/>
          </a:prstGeom>
          <a:solidFill>
            <a:srgbClr val="FFFFFF"/>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0" name="円/楕円 9">
            <a:extLst>
              <a:ext uri="{FF2B5EF4-FFF2-40B4-BE49-F238E27FC236}">
                <a16:creationId xmlns:a16="http://schemas.microsoft.com/office/drawing/2014/main" id="{8C8BC96E-A305-4EBE-B161-FC0EEFF7D529}"/>
              </a:ext>
            </a:extLst>
          </p:cNvPr>
          <p:cNvSpPr/>
          <p:nvPr/>
        </p:nvSpPr>
        <p:spPr>
          <a:xfrm rot="19968202">
            <a:off x="1938509" y="2214379"/>
            <a:ext cx="1344613" cy="960437"/>
          </a:xfrm>
          <a:prstGeom prst="ellipse">
            <a:avLst/>
          </a:prstGeom>
          <a:solidFill>
            <a:schemeClr val="bg1">
              <a:lumMod val="95000"/>
              <a:alpha val="21000"/>
            </a:schemeClr>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149" name="テキスト ボックス 10">
            <a:extLst>
              <a:ext uri="{FF2B5EF4-FFF2-40B4-BE49-F238E27FC236}">
                <a16:creationId xmlns:a16="http://schemas.microsoft.com/office/drawing/2014/main" id="{4CD792E7-22E5-4030-9E0F-B5C4E31761ED}"/>
              </a:ext>
            </a:extLst>
          </p:cNvPr>
          <p:cNvSpPr txBox="1">
            <a:spLocks noChangeArrowheads="1"/>
          </p:cNvSpPr>
          <p:nvPr/>
        </p:nvSpPr>
        <p:spPr bwMode="auto">
          <a:xfrm>
            <a:off x="1761244" y="4003138"/>
            <a:ext cx="1857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TR =  200 </a:t>
            </a:r>
            <a:r>
              <a:rPr kumimoji="1" lang="en-US" altLang="ja-JP" sz="1800" b="0" i="0" u="none" strike="noStrike" kern="1200" cap="none" spc="0" normalizeH="0" baseline="0" noProof="0" dirty="0" err="1">
                <a:ln>
                  <a:noFill/>
                </a:ln>
                <a:solidFill>
                  <a:schemeClr val="bg1"/>
                </a:solidFill>
                <a:effectLst/>
                <a:uLnTx/>
                <a:uFillTx/>
                <a:latin typeface="Times New Roman" panose="02020603050405020304" pitchFamily="18" charset="0"/>
                <a:cs typeface="Times New Roman" panose="02020603050405020304" pitchFamily="18" charset="0"/>
              </a:rPr>
              <a:t>ms</a:t>
            </a:r>
            <a:endParaRPr kumimoji="1" lang="en-US" altLang="ja-JP" sz="18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TE =    20 </a:t>
            </a:r>
            <a:r>
              <a:rPr kumimoji="1" lang="en-US" altLang="ja-JP" sz="1800" b="0" i="0" u="none" strike="noStrike" kern="1200" cap="none" spc="0" normalizeH="0" baseline="0" noProof="0" dirty="0" err="1">
                <a:ln>
                  <a:noFill/>
                </a:ln>
                <a:solidFill>
                  <a:schemeClr val="bg1"/>
                </a:solidFill>
                <a:effectLst/>
                <a:uLnTx/>
                <a:uFillTx/>
                <a:latin typeface="Times New Roman" panose="02020603050405020304" pitchFamily="18" charset="0"/>
                <a:cs typeface="Times New Roman" panose="02020603050405020304" pitchFamily="18" charset="0"/>
              </a:rPr>
              <a:t>ms</a:t>
            </a:r>
            <a:endParaRPr kumimoji="1" lang="ja-JP" altLang="en-US" sz="18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6150" name="テキスト ボックス 11">
            <a:extLst>
              <a:ext uri="{FF2B5EF4-FFF2-40B4-BE49-F238E27FC236}">
                <a16:creationId xmlns:a16="http://schemas.microsoft.com/office/drawing/2014/main" id="{6A8FCCD3-CAC4-4440-AF1D-0B21E028C35E}"/>
              </a:ext>
            </a:extLst>
          </p:cNvPr>
          <p:cNvSpPr txBox="1">
            <a:spLocks noChangeArrowheads="1"/>
          </p:cNvSpPr>
          <p:nvPr/>
        </p:nvSpPr>
        <p:spPr bwMode="auto">
          <a:xfrm>
            <a:off x="5615952" y="4000684"/>
            <a:ext cx="1857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chemeClr val="bg1"/>
                </a:solidFill>
                <a:effectLst/>
                <a:uLnTx/>
                <a:uFillTx/>
                <a:latin typeface="Times New Roman" panose="02020603050405020304" pitchFamily="18" charset="0"/>
                <a:cs typeface="Times New Roman" panose="02020603050405020304" pitchFamily="18" charset="0"/>
              </a:rPr>
              <a:t>TR =  1,000 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a:ln>
                  <a:noFill/>
                </a:ln>
                <a:solidFill>
                  <a:schemeClr val="bg1"/>
                </a:solidFill>
                <a:effectLst/>
                <a:uLnTx/>
                <a:uFillTx/>
                <a:latin typeface="Times New Roman" panose="02020603050405020304" pitchFamily="18" charset="0"/>
                <a:cs typeface="Times New Roman" panose="02020603050405020304" pitchFamily="18" charset="0"/>
              </a:rPr>
              <a:t>TE =       40 ms</a:t>
            </a:r>
            <a:endParaRPr kumimoji="1" lang="ja-JP" altLang="en-US" sz="1800" b="0" i="0" u="none" strike="noStrike" kern="1200" cap="none" spc="0" normalizeH="0" baseline="0" noProof="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6151" name="テキスト ボックス 12">
            <a:extLst>
              <a:ext uri="{FF2B5EF4-FFF2-40B4-BE49-F238E27FC236}">
                <a16:creationId xmlns:a16="http://schemas.microsoft.com/office/drawing/2014/main" id="{DDF910EF-9D35-42BD-A760-0136C7CDCE05}"/>
              </a:ext>
            </a:extLst>
          </p:cNvPr>
          <p:cNvSpPr txBox="1">
            <a:spLocks noChangeArrowheads="1"/>
          </p:cNvSpPr>
          <p:nvPr/>
        </p:nvSpPr>
        <p:spPr bwMode="auto">
          <a:xfrm>
            <a:off x="1936922" y="603066"/>
            <a:ext cx="1643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1" u="none" strike="noStrike" kern="1200" cap="none" spc="0" normalizeH="0" baseline="0" noProof="0" dirty="0">
                <a:ln>
                  <a:noFill/>
                </a:ln>
                <a:solidFill>
                  <a:srgbClr val="00FF99"/>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2000" b="0" i="0" u="none" strike="noStrike" kern="1200" cap="none" spc="0" normalizeH="0" baseline="-25000" noProof="0" dirty="0">
                <a:ln>
                  <a:noFill/>
                </a:ln>
                <a:solidFill>
                  <a:srgbClr val="00FF99"/>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1</a:t>
            </a:r>
            <a:r>
              <a:rPr kumimoji="1" lang="en-US" altLang="ja-JP" sz="2000" b="0" i="0" u="none" strike="noStrike" kern="1200" cap="none" spc="0" normalizeH="0" baseline="0" noProof="0" dirty="0">
                <a:ln>
                  <a:noFill/>
                </a:ln>
                <a:solidFill>
                  <a:srgbClr val="00FF99"/>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800" b="0" i="0" u="none" strike="noStrike" kern="1200" cap="none" spc="0" normalizeH="0" baseline="0" noProof="0" dirty="0">
                <a:ln>
                  <a:noFill/>
                </a:ln>
                <a:solidFill>
                  <a:srgbClr val="00FF99"/>
                </a:solidFill>
                <a:effectLst/>
                <a:uLnTx/>
                <a:uFillTx/>
                <a:latin typeface="HGSｺﾞｼｯｸE" panose="020B0900000000000000" pitchFamily="50" charset="-128"/>
                <a:ea typeface="HGSｺﾞｼｯｸE" panose="020B0900000000000000" pitchFamily="50" charset="-128"/>
              </a:rPr>
              <a:t>強調画像</a:t>
            </a:r>
          </a:p>
        </p:txBody>
      </p:sp>
      <p:sp>
        <p:nvSpPr>
          <p:cNvPr id="6152" name="テキスト ボックス 13">
            <a:extLst>
              <a:ext uri="{FF2B5EF4-FFF2-40B4-BE49-F238E27FC236}">
                <a16:creationId xmlns:a16="http://schemas.microsoft.com/office/drawing/2014/main" id="{3A73DCDB-842D-401B-B4A5-3B70B6B6D49B}"/>
              </a:ext>
            </a:extLst>
          </p:cNvPr>
          <p:cNvSpPr txBox="1">
            <a:spLocks noChangeArrowheads="1"/>
          </p:cNvSpPr>
          <p:nvPr/>
        </p:nvSpPr>
        <p:spPr bwMode="auto">
          <a:xfrm>
            <a:off x="5508797" y="603066"/>
            <a:ext cx="1643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1" u="none" strike="noStrike" kern="1200" cap="none" spc="0" normalizeH="0" baseline="0" noProof="0" dirty="0">
                <a:ln>
                  <a:noFill/>
                </a:ln>
                <a:solidFill>
                  <a:srgbClr val="FF66CC"/>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2000" b="0" i="0" u="none" strike="noStrike" kern="1200" cap="none" spc="0" normalizeH="0" baseline="-25000" noProof="0" dirty="0">
                <a:ln>
                  <a:noFill/>
                </a:ln>
                <a:solidFill>
                  <a:srgbClr val="FF66CC"/>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2</a:t>
            </a:r>
            <a:r>
              <a:rPr kumimoji="1" lang="en-US" altLang="ja-JP" sz="2000" b="0" i="0" u="none" strike="noStrike" kern="1200" cap="none" spc="0" normalizeH="0" baseline="0" noProof="0" dirty="0">
                <a:ln>
                  <a:noFill/>
                </a:ln>
                <a:solidFill>
                  <a:srgbClr val="FF66CC"/>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800" b="0" i="0" u="none" strike="noStrike" kern="1200" cap="none" spc="0" normalizeH="0" baseline="0" noProof="0" dirty="0">
                <a:ln>
                  <a:noFill/>
                </a:ln>
                <a:solidFill>
                  <a:srgbClr val="FF66CC"/>
                </a:solidFill>
                <a:effectLst/>
                <a:uLnTx/>
                <a:uFillTx/>
                <a:latin typeface="HGSｺﾞｼｯｸE" panose="020B0900000000000000" pitchFamily="50" charset="-128"/>
                <a:ea typeface="HGSｺﾞｼｯｸE" panose="020B0900000000000000" pitchFamily="50" charset="-128"/>
              </a:rPr>
              <a:t>強調画像</a:t>
            </a:r>
          </a:p>
        </p:txBody>
      </p:sp>
      <p:sp>
        <p:nvSpPr>
          <p:cNvPr id="6153" name="テキスト ボックス 14">
            <a:extLst>
              <a:ext uri="{FF2B5EF4-FFF2-40B4-BE49-F238E27FC236}">
                <a16:creationId xmlns:a16="http://schemas.microsoft.com/office/drawing/2014/main" id="{517A74A8-35AA-45E2-830B-1E3277496786}"/>
              </a:ext>
            </a:extLst>
          </p:cNvPr>
          <p:cNvSpPr txBox="1">
            <a:spLocks noChangeArrowheads="1"/>
          </p:cNvSpPr>
          <p:nvPr/>
        </p:nvSpPr>
        <p:spPr bwMode="auto">
          <a:xfrm>
            <a:off x="656208" y="5077792"/>
            <a:ext cx="37457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共鳴励起・信号データ取得から次の共鳴励起・信号データ取得までの時間 </a:t>
            </a:r>
            <a:r>
              <a:rPr kumimoji="1" lang="en-US" altLang="ja-JP" sz="16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TR</a:t>
            </a: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が </a:t>
            </a: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200 </a:t>
            </a:r>
            <a:r>
              <a:rPr kumimoji="1" lang="en-US" altLang="ja-JP" sz="1400" b="0" i="0" u="none" strike="noStrike" kern="1200" cap="none" spc="0" normalizeH="0" baseline="0" noProof="0" dirty="0" err="1">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ms</a:t>
            </a: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と短</a:t>
            </a:r>
            <a:r>
              <a:rPr lang="ja-JP" altLang="en-US" sz="1400" dirty="0">
                <a:solidFill>
                  <a:schemeClr val="bg1"/>
                </a:solidFill>
                <a:latin typeface="Times New Roman" panose="02020603050405020304" pitchFamily="18" charset="0"/>
                <a:ea typeface="ＭＳ ゴシック" panose="020B0609070205080204" pitchFamily="49" charset="-128"/>
                <a:cs typeface="Times New Roman" panose="02020603050405020304" pitchFamily="18" charset="0"/>
              </a:rPr>
              <a:t>か</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すぎるので、しろみの </a:t>
            </a:r>
            <a:r>
              <a:rPr kumimoji="1" lang="en-US" altLang="ja-JP" sz="1400" b="0" i="1"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T</a:t>
            </a:r>
            <a:r>
              <a:rPr kumimoji="1" lang="en-US" altLang="ja-JP" sz="1400" b="0" i="0" u="none" strike="noStrike" kern="1200" cap="none" spc="0" normalizeH="0" baseline="-2500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1  </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緩和（タテ緩和 </a:t>
            </a:r>
            <a:r>
              <a:rPr kumimoji="1" lang="en-US" altLang="ja-JP" sz="1400" b="0" i="1"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T</a:t>
            </a:r>
            <a:r>
              <a:rPr kumimoji="1" lang="en-US" altLang="ja-JP" sz="1400" b="0" i="0" u="none" strike="noStrike" kern="1200" cap="none" spc="0" normalizeH="0" baseline="-2500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1 </a:t>
            </a: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 1,000 </a:t>
            </a:r>
            <a:r>
              <a:rPr kumimoji="1" lang="en-US" altLang="ja-JP" sz="1400" b="0" i="0" u="none" strike="noStrike" kern="1200" cap="none" spc="0" normalizeH="0" baseline="0" noProof="0" dirty="0" err="1">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ms</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）が追いつかず、しろみの信号は暗い</a:t>
            </a:r>
          </a:p>
        </p:txBody>
      </p:sp>
      <p:sp>
        <p:nvSpPr>
          <p:cNvPr id="6154" name="テキスト ボックス 15">
            <a:extLst>
              <a:ext uri="{FF2B5EF4-FFF2-40B4-BE49-F238E27FC236}">
                <a16:creationId xmlns:a16="http://schemas.microsoft.com/office/drawing/2014/main" id="{EE1AC766-27A7-4A68-8533-C84E751D33A5}"/>
              </a:ext>
            </a:extLst>
          </p:cNvPr>
          <p:cNvSpPr txBox="1">
            <a:spLocks noChangeArrowheads="1"/>
          </p:cNvSpPr>
          <p:nvPr/>
        </p:nvSpPr>
        <p:spPr bwMode="auto">
          <a:xfrm>
            <a:off x="4742086" y="5077792"/>
            <a:ext cx="374570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共鳴励起から信号データ取得までの </a:t>
            </a: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TE </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が</a:t>
            </a:r>
            <a:endPar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40 </a:t>
            </a:r>
            <a:r>
              <a:rPr kumimoji="1" lang="en-US" altLang="ja-JP" sz="1400" b="0" i="0" u="none" strike="noStrike" kern="1200" cap="none" spc="0" normalizeH="0" baseline="0" noProof="0" dirty="0" err="1">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ms</a:t>
            </a: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と長すぎるので、きみの信号はもう</a:t>
            </a:r>
            <a:endPar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減衰して（</a:t>
            </a:r>
            <a:r>
              <a:rPr kumimoji="1" lang="en-US" altLang="ja-JP" sz="1400" b="0" i="1"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T</a:t>
            </a:r>
            <a:r>
              <a:rPr kumimoji="1" lang="en-US" altLang="ja-JP" sz="1400" b="0" i="0" u="none" strike="noStrike" kern="1200" cap="none" spc="0" normalizeH="0" baseline="-2500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2</a:t>
            </a:r>
            <a:r>
              <a:rPr kumimoji="1" lang="en-US" altLang="ja-JP"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 = 20 </a:t>
            </a:r>
            <a:r>
              <a:rPr kumimoji="1" lang="en-US" altLang="ja-JP" sz="1400" b="0" i="0" u="none" strike="noStrike" kern="1200" cap="none" spc="0" normalizeH="0" baseline="0" noProof="0" dirty="0" err="1">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ms</a:t>
            </a:r>
            <a:r>
              <a:rPr kumimoji="1" lang="ja-JP" altLang="en-US" sz="1400" b="0" i="0" u="none" strike="noStrike" kern="1200" cap="none" spc="0" normalizeH="0" baseline="0" noProof="0" dirty="0">
                <a:ln>
                  <a:noFill/>
                </a:ln>
                <a:solidFill>
                  <a:schemeClr val="bg1"/>
                </a:solidFill>
                <a:effectLst/>
                <a:uLnTx/>
                <a:uFillTx/>
                <a:latin typeface="Times New Roman" panose="02020603050405020304" pitchFamily="18" charset="0"/>
                <a:ea typeface="ＭＳ ゴシック" panose="020B0609070205080204" pitchFamily="49" charset="-128"/>
                <a:cs typeface="Times New Roman" panose="02020603050405020304" pitchFamily="18" charset="0"/>
              </a:rPr>
              <a:t>）いて、きみの信号は暗い</a:t>
            </a:r>
          </a:p>
        </p:txBody>
      </p:sp>
      <p:sp>
        <p:nvSpPr>
          <p:cNvPr id="19" name="正方形/長方形 18">
            <a:extLst>
              <a:ext uri="{FF2B5EF4-FFF2-40B4-BE49-F238E27FC236}">
                <a16:creationId xmlns:a16="http://schemas.microsoft.com/office/drawing/2014/main" id="{A4551BBD-5894-488E-B879-4614952860EA}"/>
              </a:ext>
            </a:extLst>
          </p:cNvPr>
          <p:cNvSpPr/>
          <p:nvPr/>
        </p:nvSpPr>
        <p:spPr>
          <a:xfrm>
            <a:off x="5294484" y="1674629"/>
            <a:ext cx="2071688" cy="1928812"/>
          </a:xfrm>
          <a:prstGeom prst="rect">
            <a:avLst/>
          </a:prstGeom>
          <a:solidFill>
            <a:schemeClr val="tx1"/>
          </a:solidFill>
          <a:ln w="31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1" name="円/楕円 20">
            <a:extLst>
              <a:ext uri="{FF2B5EF4-FFF2-40B4-BE49-F238E27FC236}">
                <a16:creationId xmlns:a16="http://schemas.microsoft.com/office/drawing/2014/main" id="{78A8564B-34B6-44F8-BA59-3914F7564958}"/>
              </a:ext>
            </a:extLst>
          </p:cNvPr>
          <p:cNvSpPr/>
          <p:nvPr/>
        </p:nvSpPr>
        <p:spPr>
          <a:xfrm rot="19968202">
            <a:off x="5653259" y="2214379"/>
            <a:ext cx="1344613" cy="960437"/>
          </a:xfrm>
          <a:prstGeom prst="ellipse">
            <a:avLst/>
          </a:prstGeom>
          <a:solidFill>
            <a:srgbClr val="FFFFFF">
              <a:alpha val="81961"/>
            </a:srgbClr>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0" name="円/楕円 19">
            <a:extLst>
              <a:ext uri="{FF2B5EF4-FFF2-40B4-BE49-F238E27FC236}">
                <a16:creationId xmlns:a16="http://schemas.microsoft.com/office/drawing/2014/main" id="{20D4547B-F936-44B7-95FF-3AF6E6193609}"/>
              </a:ext>
            </a:extLst>
          </p:cNvPr>
          <p:cNvSpPr/>
          <p:nvPr/>
        </p:nvSpPr>
        <p:spPr>
          <a:xfrm>
            <a:off x="5723109" y="2531879"/>
            <a:ext cx="642938" cy="612775"/>
          </a:xfrm>
          <a:prstGeom prst="ellipse">
            <a:avLst/>
          </a:prstGeom>
          <a:solidFill>
            <a:schemeClr val="tx1">
              <a:lumMod val="75000"/>
              <a:lumOff val="25000"/>
              <a:alpha val="87059"/>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158" name="テキスト ボックス 13">
            <a:extLst>
              <a:ext uri="{FF2B5EF4-FFF2-40B4-BE49-F238E27FC236}">
                <a16:creationId xmlns:a16="http://schemas.microsoft.com/office/drawing/2014/main" id="{644E01BC-5E30-4784-A086-42AD6B9567E9}"/>
              </a:ext>
            </a:extLst>
          </p:cNvPr>
          <p:cNvSpPr txBox="1">
            <a:spLocks noChangeArrowheads="1"/>
          </p:cNvSpPr>
          <p:nvPr/>
        </p:nvSpPr>
        <p:spPr bwMode="auto">
          <a:xfrm>
            <a:off x="2203622" y="1303154"/>
            <a:ext cx="136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HGSｺﾞｼｯｸE" panose="020B0900000000000000" pitchFamily="50" charset="-128"/>
                <a:ea typeface="HGSｺﾞｼｯｸE" panose="020B0900000000000000" pitchFamily="50" charset="-128"/>
              </a:rPr>
              <a:t>たまご</a:t>
            </a:r>
          </a:p>
        </p:txBody>
      </p:sp>
      <p:sp>
        <p:nvSpPr>
          <p:cNvPr id="6159" name="テキスト ボックス 14">
            <a:extLst>
              <a:ext uri="{FF2B5EF4-FFF2-40B4-BE49-F238E27FC236}">
                <a16:creationId xmlns:a16="http://schemas.microsoft.com/office/drawing/2014/main" id="{84F4A88A-EACE-4CDC-9969-F6FACCCA3D6E}"/>
              </a:ext>
            </a:extLst>
          </p:cNvPr>
          <p:cNvSpPr txBox="1">
            <a:spLocks noChangeArrowheads="1"/>
          </p:cNvSpPr>
          <p:nvPr/>
        </p:nvSpPr>
        <p:spPr bwMode="auto">
          <a:xfrm>
            <a:off x="5948534" y="1303154"/>
            <a:ext cx="13684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HGSｺﾞｼｯｸE" panose="020B0900000000000000" pitchFamily="50" charset="-128"/>
                <a:ea typeface="HGSｺﾞｼｯｸE" panose="020B0900000000000000" pitchFamily="50" charset="-128"/>
              </a:rPr>
              <a:t>たまご</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テキスト ボックス 12">
            <a:extLst>
              <a:ext uri="{FF2B5EF4-FFF2-40B4-BE49-F238E27FC236}">
                <a16:creationId xmlns:a16="http://schemas.microsoft.com/office/drawing/2014/main" id="{DDF910EF-9D35-42BD-A760-0136C7CDCE05}"/>
              </a:ext>
            </a:extLst>
          </p:cNvPr>
          <p:cNvSpPr txBox="1">
            <a:spLocks noChangeArrowheads="1"/>
          </p:cNvSpPr>
          <p:nvPr/>
        </p:nvSpPr>
        <p:spPr bwMode="auto">
          <a:xfrm>
            <a:off x="1936922" y="603066"/>
            <a:ext cx="1643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1"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2000" b="0" i="0" u="none" strike="noStrike" kern="1200" cap="none" spc="0" normalizeH="0" baseline="-2500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1</a:t>
            </a:r>
            <a:r>
              <a:rPr kumimoji="1" lang="en-US" altLang="ja-JP" sz="2000" b="0" i="0"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800" b="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強調画像</a:t>
            </a:r>
          </a:p>
        </p:txBody>
      </p:sp>
      <p:sp>
        <p:nvSpPr>
          <p:cNvPr id="6152" name="テキスト ボックス 13">
            <a:extLst>
              <a:ext uri="{FF2B5EF4-FFF2-40B4-BE49-F238E27FC236}">
                <a16:creationId xmlns:a16="http://schemas.microsoft.com/office/drawing/2014/main" id="{3A73DCDB-842D-401B-B4A5-3B70B6B6D49B}"/>
              </a:ext>
            </a:extLst>
          </p:cNvPr>
          <p:cNvSpPr txBox="1">
            <a:spLocks noChangeArrowheads="1"/>
          </p:cNvSpPr>
          <p:nvPr/>
        </p:nvSpPr>
        <p:spPr bwMode="auto">
          <a:xfrm>
            <a:off x="5508797" y="603066"/>
            <a:ext cx="1643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1" i="1"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T</a:t>
            </a:r>
            <a:r>
              <a:rPr kumimoji="1" lang="en-US" altLang="ja-JP" sz="2000" b="0" i="0" u="none" strike="noStrike" kern="1200" cap="none" spc="0" normalizeH="0" baseline="-2500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2</a:t>
            </a:r>
            <a:r>
              <a:rPr kumimoji="1" lang="en-US" altLang="ja-JP" sz="2000" b="0" i="0" u="none" strike="noStrike" kern="1200" cap="none" spc="0" normalizeH="0" baseline="0" noProof="0" dirty="0">
                <a:ln>
                  <a:noFill/>
                </a:ln>
                <a:solidFill>
                  <a:schemeClr val="bg1"/>
                </a:solidFill>
                <a:effectLst/>
                <a:uLnTx/>
                <a:uFillTx/>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800" b="0" i="0" u="none" strike="noStrike" kern="1200" cap="none" spc="0" normalizeH="0" baseline="0" noProof="0" dirty="0">
                <a:ln>
                  <a:noFill/>
                </a:ln>
                <a:solidFill>
                  <a:schemeClr val="bg1"/>
                </a:solidFill>
                <a:effectLst/>
                <a:uLnTx/>
                <a:uFillTx/>
                <a:latin typeface="HGSｺﾞｼｯｸE" panose="020B0900000000000000" pitchFamily="50" charset="-128"/>
                <a:ea typeface="HGSｺﾞｼｯｸE" panose="020B0900000000000000" pitchFamily="50" charset="-128"/>
              </a:rPr>
              <a:t>強調画像</a:t>
            </a:r>
          </a:p>
        </p:txBody>
      </p:sp>
      <p:pic>
        <p:nvPicPr>
          <p:cNvPr id="3" name="図 2">
            <a:extLst>
              <a:ext uri="{FF2B5EF4-FFF2-40B4-BE49-F238E27FC236}">
                <a16:creationId xmlns:a16="http://schemas.microsoft.com/office/drawing/2014/main" id="{9C5521E0-49CB-436B-8CF5-3810E6BF63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208901"/>
            <a:ext cx="3483750" cy="3660260"/>
          </a:xfrm>
          <a:prstGeom prst="rect">
            <a:avLst/>
          </a:prstGeom>
          <a:ln w="12700">
            <a:solidFill>
              <a:schemeClr val="bg1"/>
            </a:solidFill>
          </a:ln>
        </p:spPr>
      </p:pic>
      <p:pic>
        <p:nvPicPr>
          <p:cNvPr id="5" name="図 4">
            <a:extLst>
              <a:ext uri="{FF2B5EF4-FFF2-40B4-BE49-F238E27FC236}">
                <a16:creationId xmlns:a16="http://schemas.microsoft.com/office/drawing/2014/main" id="{43E65D34-3812-48A7-A74E-6752A0822E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0462" y="1208901"/>
            <a:ext cx="3483749" cy="3660259"/>
          </a:xfrm>
          <a:prstGeom prst="rect">
            <a:avLst/>
          </a:prstGeom>
          <a:ln w="12700">
            <a:solidFill>
              <a:schemeClr val="bg1"/>
            </a:solidFill>
          </a:ln>
        </p:spPr>
      </p:pic>
      <p:sp>
        <p:nvSpPr>
          <p:cNvPr id="6" name="テキスト ボックス 5">
            <a:extLst>
              <a:ext uri="{FF2B5EF4-FFF2-40B4-BE49-F238E27FC236}">
                <a16:creationId xmlns:a16="http://schemas.microsoft.com/office/drawing/2014/main" id="{78AC485B-97E5-4D0B-8BBE-578119759B18}"/>
              </a:ext>
            </a:extLst>
          </p:cNvPr>
          <p:cNvSpPr txBox="1"/>
          <p:nvPr/>
        </p:nvSpPr>
        <p:spPr>
          <a:xfrm>
            <a:off x="2164006" y="5517230"/>
            <a:ext cx="4815987" cy="861774"/>
          </a:xfrm>
          <a:prstGeom prst="rect">
            <a:avLst/>
          </a:prstGeom>
          <a:noFill/>
        </p:spPr>
        <p:txBody>
          <a:bodyPr wrap="square" rtlCol="0">
            <a:spAutoFit/>
          </a:bodyPr>
          <a:lstStyle/>
          <a:p>
            <a:pPr algn="ctr"/>
            <a:r>
              <a:rPr lang="ja-JP" altLang="en-US"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脳に複数の腫瘍病変をもつ </a:t>
            </a:r>
            <a:r>
              <a:rPr lang="en-US" altLang="ja-JP" sz="20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46 </a:t>
            </a:r>
            <a:r>
              <a:rPr lang="ja-JP" altLang="en-US"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歳男性</a:t>
            </a:r>
            <a:endParaRPr lang="en-US" altLang="ja-JP"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endParaRPr>
          </a:p>
          <a:p>
            <a:pPr algn="ctr"/>
            <a:r>
              <a:rPr lang="ja-JP" altLang="en-US"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endParaRPr lang="en-US" altLang="ja-JP"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endParaRPr>
          </a:p>
          <a:p>
            <a:pPr algn="ctr"/>
            <a:r>
              <a:rPr lang="en-US" altLang="ja-JP" sz="1200"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rPr>
              <a:t>3 </a:t>
            </a:r>
            <a:r>
              <a:rPr lang="ja-JP" altLang="en-US" sz="1200"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rPr>
              <a:t>テスラ （シーメンス</a:t>
            </a:r>
            <a:r>
              <a:rPr lang="en-US" altLang="ja-JP" sz="1200"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rPr>
              <a:t>AG</a:t>
            </a:r>
            <a:r>
              <a:rPr lang="ja-JP" altLang="en-US" sz="1200"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rPr>
              <a:t>　ドイツ </a:t>
            </a:r>
            <a:r>
              <a:rPr lang="en-US" altLang="ja-JP" sz="1200"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rPr>
              <a:t>IKR-TRIC</a:t>
            </a:r>
            <a:r>
              <a:rPr lang="ja-JP" altLang="en-US" sz="1200"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rPr>
              <a:t>大学病院）</a:t>
            </a:r>
            <a:endParaRPr kumimoji="1" lang="ja-JP" altLang="en-US" sz="1200" dirty="0">
              <a:solidFill>
                <a:schemeClr val="bg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B4777303-369F-4152-B84B-8061AE8A537E}"/>
              </a:ext>
            </a:extLst>
          </p:cNvPr>
          <p:cNvSpPr txBox="1"/>
          <p:nvPr/>
        </p:nvSpPr>
        <p:spPr>
          <a:xfrm>
            <a:off x="755576" y="5054696"/>
            <a:ext cx="7920880" cy="276999"/>
          </a:xfrm>
          <a:prstGeom prst="rect">
            <a:avLst/>
          </a:prstGeom>
          <a:noFill/>
        </p:spPr>
        <p:txBody>
          <a:bodyPr wrap="square" rtlCol="0">
            <a:spAutoFit/>
          </a:bodyPr>
          <a:lstStyle/>
          <a:p>
            <a:r>
              <a:rPr kumimoji="1" lang="en-US" altLang="ja-JP" sz="1200" b="1" i="1" dirty="0">
                <a:solidFill>
                  <a:schemeClr val="bg1"/>
                </a:solidFill>
                <a:latin typeface="Times New Roman" panose="02020603050405020304" pitchFamily="18" charset="0"/>
                <a:ea typeface="HGPｺﾞｼｯｸM" panose="020B0600000000000000" pitchFamily="50" charset="-128"/>
                <a:cs typeface="Times New Roman" panose="02020603050405020304" pitchFamily="18" charset="0"/>
              </a:rPr>
              <a:t>T</a:t>
            </a:r>
            <a:r>
              <a:rPr kumimoji="1" lang="en-US" altLang="ja-JP" sz="1200" baseline="-25000" dirty="0">
                <a:solidFill>
                  <a:schemeClr val="bg1"/>
                </a:solidFill>
                <a:latin typeface="Times New Roman" panose="02020603050405020304" pitchFamily="18" charset="0"/>
                <a:ea typeface="HGPｺﾞｼｯｸM" panose="020B0600000000000000" pitchFamily="50" charset="-128"/>
                <a:cs typeface="Times New Roman" panose="02020603050405020304" pitchFamily="18" charset="0"/>
              </a:rPr>
              <a:t>1</a:t>
            </a:r>
            <a:r>
              <a:rPr lang="ja-JP" altLang="en-US" sz="1200" baseline="-25000" dirty="0">
                <a:solidFill>
                  <a:schemeClr val="bg1"/>
                </a:solidFill>
                <a:latin typeface="Times New Roman" panose="02020603050405020304" pitchFamily="18" charset="0"/>
                <a:ea typeface="HGPｺﾞｼｯｸM" panose="020B0600000000000000" pitchFamily="50" charset="-128"/>
                <a:cs typeface="Times New Roman" panose="02020603050405020304" pitchFamily="18" charset="0"/>
              </a:rPr>
              <a:t> </a:t>
            </a:r>
            <a:r>
              <a:rPr kumimoji="1" lang="ja-JP" altLang="en-US" sz="1200" dirty="0">
                <a:solidFill>
                  <a:schemeClr val="bg1"/>
                </a:solidFill>
                <a:latin typeface="Times New Roman" panose="02020603050405020304" pitchFamily="18" charset="0"/>
                <a:ea typeface="HGPｺﾞｼｯｸM" panose="020B0600000000000000" pitchFamily="50" charset="-128"/>
                <a:cs typeface="Times New Roman" panose="02020603050405020304" pitchFamily="18" charset="0"/>
              </a:rPr>
              <a:t>緩和期間が短い水素原子核をもつ組織ほど明るい　　　　　　　</a:t>
            </a:r>
            <a:r>
              <a:rPr kumimoji="1" lang="en-US" altLang="ja-JP" sz="1200" b="1" i="1" dirty="0">
                <a:solidFill>
                  <a:schemeClr val="bg1"/>
                </a:solidFill>
                <a:latin typeface="Times New Roman" panose="02020603050405020304" pitchFamily="18" charset="0"/>
                <a:ea typeface="HGPｺﾞｼｯｸM" panose="020B0600000000000000" pitchFamily="50" charset="-128"/>
                <a:cs typeface="Times New Roman" panose="02020603050405020304" pitchFamily="18" charset="0"/>
              </a:rPr>
              <a:t>T</a:t>
            </a:r>
            <a:r>
              <a:rPr kumimoji="1" lang="en-US" altLang="ja-JP" sz="1200" baseline="-25000" dirty="0">
                <a:solidFill>
                  <a:schemeClr val="bg1"/>
                </a:solidFill>
                <a:latin typeface="Times New Roman" panose="02020603050405020304" pitchFamily="18" charset="0"/>
                <a:ea typeface="HGPｺﾞｼｯｸM" panose="020B0600000000000000" pitchFamily="50" charset="-128"/>
                <a:cs typeface="Times New Roman" panose="02020603050405020304" pitchFamily="18" charset="0"/>
              </a:rPr>
              <a:t>2 </a:t>
            </a:r>
            <a:r>
              <a:rPr kumimoji="1" lang="ja-JP" altLang="en-US" sz="1200" dirty="0">
                <a:solidFill>
                  <a:schemeClr val="bg1"/>
                </a:solidFill>
                <a:latin typeface="Times New Roman" panose="02020603050405020304" pitchFamily="18" charset="0"/>
                <a:ea typeface="HGPｺﾞｼｯｸM" panose="020B0600000000000000" pitchFamily="50" charset="-128"/>
                <a:cs typeface="Times New Roman" panose="02020603050405020304" pitchFamily="18" charset="0"/>
              </a:rPr>
              <a:t>緩和時間が長い水素原子核をもつ組織ほど明るい　</a:t>
            </a:r>
          </a:p>
        </p:txBody>
      </p:sp>
    </p:spTree>
    <p:extLst>
      <p:ext uri="{BB962C8B-B14F-4D97-AF65-F5344CB8AC3E}">
        <p14:creationId xmlns:p14="http://schemas.microsoft.com/office/powerpoint/2010/main" val="72663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1266" name="Text Box 20">
            <a:extLst>
              <a:ext uri="{FF2B5EF4-FFF2-40B4-BE49-F238E27FC236}">
                <a16:creationId xmlns:a16="http://schemas.microsoft.com/office/drawing/2014/main" id="{E87F9B69-8E54-4C10-B094-4A64AF42822F}"/>
              </a:ext>
            </a:extLst>
          </p:cNvPr>
          <p:cNvSpPr txBox="1">
            <a:spLocks noChangeArrowheads="1"/>
          </p:cNvSpPr>
          <p:nvPr/>
        </p:nvSpPr>
        <p:spPr bwMode="auto">
          <a:xfrm>
            <a:off x="539552" y="1484784"/>
            <a:ext cx="820891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18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1972</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年にロウターバー（</a:t>
            </a:r>
            <a:r>
              <a:rPr lang="en-US" altLang="ja-JP" sz="18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P. C. Lauterbur</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）は二本の細管中の水のコンピューター画像を取得し、同年イギリスの科学雑誌「ネイチャー」に投稿した</a:t>
            </a:r>
            <a:endParaRPr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endParaRPr>
          </a:p>
          <a:p>
            <a:pPr eaLnBrk="1" hangingPunct="1">
              <a:spcBef>
                <a:spcPct val="50000"/>
              </a:spcBef>
              <a:buFontTx/>
              <a:buNone/>
            </a:pP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lang="en-US" altLang="ja-JP" sz="18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1977</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年にダマディアン（</a:t>
            </a:r>
            <a:r>
              <a:rPr lang="en-US" altLang="ja-JP" sz="18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R. V. </a:t>
            </a:r>
            <a:r>
              <a:rPr lang="en-US" altLang="ja-JP" sz="1800" dirty="0" err="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Damadian</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）は臨床用 </a:t>
            </a:r>
            <a:r>
              <a:rPr lang="en-US" altLang="ja-JP" sz="18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MRI</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を試作して撮像に成功（写真）。その試作一号機はワシントンのスミソニアン国立博物館に永久展示されている</a:t>
            </a:r>
            <a:endParaRPr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endParaRPr>
          </a:p>
          <a:p>
            <a:pPr eaLnBrk="1" hangingPunct="1">
              <a:spcBef>
                <a:spcPct val="50000"/>
              </a:spcBef>
              <a:buFontTx/>
              <a:buNone/>
            </a:pP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生体などを傷つけないで断層画像を得ることには明確な価値があるため、</a:t>
            </a:r>
            <a:r>
              <a:rPr lang="en-US" altLang="ja-JP" sz="1800" b="1"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MRI</a:t>
            </a:r>
            <a:r>
              <a:rPr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の技術には明るい未来が感じられる</a:t>
            </a:r>
            <a:endParaRPr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endParaRPr>
          </a:p>
          <a:p>
            <a:pPr eaLnBrk="1" hangingPunct="1">
              <a:spcBef>
                <a:spcPct val="50000"/>
              </a:spcBef>
              <a:buFontTx/>
              <a:buNone/>
            </a:pPr>
            <a:endParaRPr lang="en-US" altLang="ja-JP" sz="1600" dirty="0">
              <a:solidFill>
                <a:srgbClr val="FFFFFF"/>
              </a:solidFill>
              <a:latin typeface="Times New Roman" panose="02020603050405020304" pitchFamily="18" charset="0"/>
              <a:ea typeface="HGSｺﾞｼｯｸE" panose="020B0900000000000000" pitchFamily="50" charset="-128"/>
              <a:cs typeface="Times New Roman" panose="02020603050405020304" pitchFamily="18" charset="0"/>
            </a:endParaRPr>
          </a:p>
        </p:txBody>
      </p:sp>
      <p:sp>
        <p:nvSpPr>
          <p:cNvPr id="11272" name="テキスト ボックス 1">
            <a:extLst>
              <a:ext uri="{FF2B5EF4-FFF2-40B4-BE49-F238E27FC236}">
                <a16:creationId xmlns:a16="http://schemas.microsoft.com/office/drawing/2014/main" id="{0827527A-06E6-43B9-9C94-115BD7F2FE87}"/>
              </a:ext>
            </a:extLst>
          </p:cNvPr>
          <p:cNvSpPr txBox="1">
            <a:spLocks noChangeArrowheads="1"/>
          </p:cNvSpPr>
          <p:nvPr/>
        </p:nvSpPr>
        <p:spPr bwMode="auto">
          <a:xfrm>
            <a:off x="3764409" y="429886"/>
            <a:ext cx="1327150" cy="584200"/>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dirty="0">
                <a:solidFill>
                  <a:schemeClr val="bg1"/>
                </a:solidFill>
                <a:latin typeface="HGSｺﾞｼｯｸE" panose="020B0900000000000000" pitchFamily="50" charset="-128"/>
                <a:ea typeface="HGSｺﾞｼｯｸE" panose="020B0900000000000000" pitchFamily="50" charset="-128"/>
              </a:rPr>
              <a:t> 結論</a:t>
            </a:r>
          </a:p>
        </p:txBody>
      </p:sp>
      <p:pic>
        <p:nvPicPr>
          <p:cNvPr id="8" name="図 7">
            <a:extLst>
              <a:ext uri="{FF2B5EF4-FFF2-40B4-BE49-F238E27FC236}">
                <a16:creationId xmlns:a16="http://schemas.microsoft.com/office/drawing/2014/main" id="{B1372079-04AF-4B8B-802A-D8B3C04A98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2" y="4864742"/>
            <a:ext cx="900509" cy="1319350"/>
          </a:xfrm>
          <a:prstGeom prst="rect">
            <a:avLst/>
          </a:prstGeom>
          <a:ln w="12700">
            <a:solidFill>
              <a:schemeClr val="bg1"/>
            </a:solidFill>
          </a:ln>
        </p:spPr>
      </p:pic>
      <p:sp>
        <p:nvSpPr>
          <p:cNvPr id="9" name="テキスト ボックス 8">
            <a:extLst>
              <a:ext uri="{FF2B5EF4-FFF2-40B4-BE49-F238E27FC236}">
                <a16:creationId xmlns:a16="http://schemas.microsoft.com/office/drawing/2014/main" id="{61DA36F5-BFCF-4D82-9D95-352CB683D2F5}"/>
              </a:ext>
            </a:extLst>
          </p:cNvPr>
          <p:cNvSpPr txBox="1"/>
          <p:nvPr/>
        </p:nvSpPr>
        <p:spPr>
          <a:xfrm>
            <a:off x="1475656" y="6248867"/>
            <a:ext cx="6192688" cy="338554"/>
          </a:xfrm>
          <a:prstGeom prst="rect">
            <a:avLst/>
          </a:prstGeom>
          <a:noFill/>
        </p:spPr>
        <p:txBody>
          <a:bodyPr wrap="square" rtlCol="0">
            <a:spAutoFit/>
          </a:bodyPr>
          <a:lstStyle/>
          <a:p>
            <a:r>
              <a:rPr kumimoji="1"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P. C. Lauterbur </a:t>
            </a:r>
            <a:r>
              <a:rPr kumimoji="1"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kumimoji="1"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1929-2007</a:t>
            </a:r>
            <a:r>
              <a:rPr kumimoji="1"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R. V. </a:t>
            </a:r>
            <a:r>
              <a:rPr kumimoji="1" lang="en-US" altLang="ja-JP" sz="1600" dirty="0" err="1">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Damadian</a:t>
            </a:r>
            <a:r>
              <a:rPr kumimoji="1"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 </a:t>
            </a:r>
            <a:r>
              <a:rPr kumimoji="1"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r>
              <a:rPr kumimoji="1" lang="en-US" altLang="ja-JP"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1936-2022</a:t>
            </a:r>
            <a:r>
              <a:rPr kumimoji="1" lang="ja-JP" altLang="en-US" sz="1600" dirty="0">
                <a:solidFill>
                  <a:schemeClr val="bg1"/>
                </a:solidFill>
                <a:latin typeface="Times New Roman" panose="02020603050405020304" pitchFamily="18" charset="0"/>
                <a:ea typeface="HGSｺﾞｼｯｸE" panose="020B0900000000000000" pitchFamily="50" charset="-128"/>
                <a:cs typeface="Times New Roman" panose="02020603050405020304" pitchFamily="18" charset="0"/>
              </a:rPr>
              <a:t>）</a:t>
            </a:r>
          </a:p>
        </p:txBody>
      </p:sp>
      <p:pic>
        <p:nvPicPr>
          <p:cNvPr id="4" name="図 3">
            <a:extLst>
              <a:ext uri="{FF2B5EF4-FFF2-40B4-BE49-F238E27FC236}">
                <a16:creationId xmlns:a16="http://schemas.microsoft.com/office/drawing/2014/main" id="{C7614329-128B-457E-8A31-E0270745C1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2384" y="4864743"/>
            <a:ext cx="1045909" cy="1319350"/>
          </a:xfrm>
          <a:prstGeom prst="rect">
            <a:avLst/>
          </a:prstGeom>
          <a:ln w="12700">
            <a:solidFill>
              <a:schemeClr val="bg1"/>
            </a:solidFill>
          </a:ln>
        </p:spPr>
      </p:pic>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4827</TotalTime>
  <Words>438</Words>
  <Application>Microsoft Office PowerPoint</Application>
  <PresentationFormat>画面に合わせる (4:3)</PresentationFormat>
  <Paragraphs>49</Paragraphs>
  <Slides>6</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2</vt:i4>
      </vt:variant>
      <vt:variant>
        <vt:lpstr>埋め込まれた OLE サーバー</vt:lpstr>
      </vt:variant>
      <vt:variant>
        <vt:i4>1</vt:i4>
      </vt:variant>
      <vt:variant>
        <vt:lpstr>スライド タイトル</vt:lpstr>
      </vt:variant>
      <vt:variant>
        <vt:i4>6</vt:i4>
      </vt:variant>
    </vt:vector>
  </HeadingPairs>
  <TitlesOfParts>
    <vt:vector size="16" baseType="lpstr">
      <vt:lpstr>HGPｺﾞｼｯｸM</vt:lpstr>
      <vt:lpstr>HGSｺﾞｼｯｸE</vt:lpstr>
      <vt:lpstr>ＭＳ Ｐゴシック</vt:lpstr>
      <vt:lpstr>ＭＳ ゴシック</vt:lpstr>
      <vt:lpstr>Arial</vt:lpstr>
      <vt:lpstr>Symbol</vt:lpstr>
      <vt:lpstr>Times New Roman</vt:lpstr>
      <vt:lpstr>標準デザイン</vt:lpstr>
      <vt:lpstr>1_標準デザイン</vt:lpstr>
      <vt:lpstr>Photo Editor 写真</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Kumamoto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Norio Iriguchi</dc:creator>
  <cp:lastModifiedBy>User</cp:lastModifiedBy>
  <cp:revision>322</cp:revision>
  <dcterms:created xsi:type="dcterms:W3CDTF">2002-07-04T03:08:33Z</dcterms:created>
  <dcterms:modified xsi:type="dcterms:W3CDTF">2023-04-18T13:19:02Z</dcterms:modified>
</cp:coreProperties>
</file>